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65" r:id="rId3"/>
    <p:sldId id="266" r:id="rId4"/>
    <p:sldId id="267" r:id="rId5"/>
    <p:sldId id="258" r:id="rId6"/>
    <p:sldId id="271" r:id="rId7"/>
    <p:sldId id="295" r:id="rId8"/>
    <p:sldId id="263" r:id="rId9"/>
    <p:sldId id="272" r:id="rId10"/>
    <p:sldId id="280" r:id="rId11"/>
    <p:sldId id="281" r:id="rId12"/>
    <p:sldId id="286" r:id="rId13"/>
    <p:sldId id="296" r:id="rId14"/>
    <p:sldId id="289" r:id="rId15"/>
    <p:sldId id="290" r:id="rId16"/>
    <p:sldId id="282" r:id="rId17"/>
    <p:sldId id="291" r:id="rId18"/>
    <p:sldId id="293" r:id="rId19"/>
    <p:sldId id="297" r:id="rId20"/>
    <p:sldId id="277" r:id="rId21"/>
    <p:sldId id="29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5" autoAdjust="0"/>
  </p:normalViewPr>
  <p:slideViewPr>
    <p:cSldViewPr snapToObjects="1">
      <p:cViewPr>
        <p:scale>
          <a:sx n="66" d="100"/>
          <a:sy n="66" d="100"/>
        </p:scale>
        <p:origin x="-19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6/11/2014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r>
              <a:rPr lang="en-AU" b="1" dirty="0" smtClean="0"/>
              <a:t>Step 1 – Introduction</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Welcome everyone</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Remind</a:t>
            </a:r>
            <a:r>
              <a:rPr lang="en-AU" baseline="0" dirty="0" smtClean="0"/>
              <a:t> participants of the participation rules if needed</a:t>
            </a:r>
            <a:endParaRPr lang="en-AU" dirty="0" smtClean="0"/>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Question 2</a:t>
            </a:r>
          </a:p>
          <a:p>
            <a:endParaRPr lang="en-AU" dirty="0" smtClean="0"/>
          </a:p>
          <a:p>
            <a:r>
              <a:rPr lang="en-AU" baseline="0" dirty="0" err="1" smtClean="0"/>
              <a:t>Jika</a:t>
            </a:r>
            <a:r>
              <a:rPr lang="en-AU" baseline="0" dirty="0" smtClean="0"/>
              <a:t> </a:t>
            </a:r>
            <a:r>
              <a:rPr lang="en-AU" baseline="0" dirty="0" err="1" smtClean="0"/>
              <a:t>memungkiinkan</a:t>
            </a:r>
            <a:r>
              <a:rPr lang="en-AU" baseline="0" dirty="0" smtClean="0"/>
              <a:t> </a:t>
            </a:r>
            <a:r>
              <a:rPr lang="en-AU" baseline="0" dirty="0" err="1" smtClean="0"/>
              <a:t>ajak</a:t>
            </a:r>
            <a:r>
              <a:rPr lang="en-AU" baseline="0" dirty="0" smtClean="0"/>
              <a:t> </a:t>
            </a:r>
            <a:r>
              <a:rPr lang="en-AU" baseline="0" dirty="0" err="1" smtClean="0"/>
              <a:t>satu</a:t>
            </a:r>
            <a:r>
              <a:rPr lang="en-AU" baseline="0" dirty="0" smtClean="0"/>
              <a:t> orang </a:t>
            </a:r>
            <a:r>
              <a:rPr lang="en-AU" baseline="0" dirty="0" err="1" smtClean="0"/>
              <a:t>peserta</a:t>
            </a:r>
            <a:r>
              <a:rPr lang="en-AU" baseline="0" dirty="0" smtClean="0"/>
              <a:t> </a:t>
            </a:r>
            <a:r>
              <a:rPr lang="en-AU" baseline="0" dirty="0" err="1" smtClean="0"/>
              <a:t>unntuk</a:t>
            </a:r>
            <a:r>
              <a:rPr lang="en-AU" baseline="0" dirty="0" smtClean="0"/>
              <a:t> </a:t>
            </a:r>
            <a:r>
              <a:rPr lang="en-AU" baseline="0" dirty="0" err="1" smtClean="0"/>
              <a:t>membuat</a:t>
            </a:r>
            <a:r>
              <a:rPr lang="en-AU" baseline="0" dirty="0" smtClean="0"/>
              <a:t> </a:t>
            </a:r>
            <a:r>
              <a:rPr lang="en-AU" baseline="0" dirty="0" err="1" smtClean="0"/>
              <a:t>daftar</a:t>
            </a:r>
            <a:r>
              <a:rPr lang="en-AU" baseline="0" dirty="0" smtClean="0"/>
              <a:t> </a:t>
            </a:r>
            <a:r>
              <a:rPr lang="en-AU" baseline="0" dirty="0" err="1" smtClean="0"/>
              <a:t>penyakit</a:t>
            </a:r>
            <a:r>
              <a:rPr lang="en-AU" baseline="0" dirty="0" smtClean="0"/>
              <a:t> di flipchart </a:t>
            </a:r>
            <a:r>
              <a:rPr lang="en-AU" baseline="0" dirty="0" err="1" smtClean="0"/>
              <a:t>dan</a:t>
            </a:r>
            <a:r>
              <a:rPr lang="en-AU" baseline="0" dirty="0" smtClean="0"/>
              <a:t> </a:t>
            </a:r>
            <a:r>
              <a:rPr lang="en-AU" baseline="0" dirty="0" err="1" smtClean="0"/>
              <a:t>peserta</a:t>
            </a:r>
            <a:r>
              <a:rPr lang="en-AU" baseline="0" dirty="0" smtClean="0"/>
              <a:t> </a:t>
            </a:r>
            <a:r>
              <a:rPr lang="en-AU" baseline="0" dirty="0" err="1" smtClean="0"/>
              <a:t>lainnya</a:t>
            </a:r>
            <a:r>
              <a:rPr lang="en-AU" baseline="0" dirty="0" smtClean="0"/>
              <a:t> </a:t>
            </a:r>
            <a:r>
              <a:rPr lang="en-AU" baseline="0" dirty="0" err="1" smtClean="0"/>
              <a:t>mendiskusikan</a:t>
            </a:r>
            <a:r>
              <a:rPr lang="en-AU" baseline="0" dirty="0" smtClean="0"/>
              <a:t> </a:t>
            </a:r>
            <a:r>
              <a:rPr lang="en-AU" baseline="0" dirty="0" err="1" smtClean="0"/>
              <a:t>daftar</a:t>
            </a:r>
            <a:r>
              <a:rPr lang="en-AU" baseline="0" dirty="0" smtClean="0"/>
              <a:t> </a:t>
            </a:r>
            <a:r>
              <a:rPr lang="en-AU" baseline="0" dirty="0" err="1" smtClean="0"/>
              <a:t>penyakit</a:t>
            </a:r>
            <a:r>
              <a:rPr lang="en-AU" baseline="0" dirty="0" smtClean="0"/>
              <a:t> </a:t>
            </a:r>
            <a:r>
              <a:rPr lang="en-AU" baseline="0" dirty="0" err="1" smtClean="0"/>
              <a:t>tersebut</a:t>
            </a:r>
            <a:r>
              <a:rPr lang="en-AU" baseline="0" dirty="0" smtClean="0"/>
              <a:t>.</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Daftar</a:t>
            </a:r>
            <a:r>
              <a:rPr lang="en-AU" dirty="0" smtClean="0"/>
              <a:t> </a:t>
            </a:r>
            <a:r>
              <a:rPr lang="en-AU" dirty="0" err="1" smtClean="0"/>
              <a:t>berikut</a:t>
            </a:r>
            <a:r>
              <a:rPr lang="en-AU" dirty="0" smtClean="0"/>
              <a:t> </a:t>
            </a:r>
            <a:r>
              <a:rPr lang="en-AU" dirty="0" err="1" smtClean="0"/>
              <a:t>ini</a:t>
            </a:r>
            <a:r>
              <a:rPr lang="en-AU" dirty="0" smtClean="0"/>
              <a:t> </a:t>
            </a:r>
            <a:r>
              <a:rPr lang="en-AU" dirty="0" err="1" smtClean="0"/>
              <a:t>adalah</a:t>
            </a:r>
            <a:r>
              <a:rPr lang="en-AU" dirty="0" smtClean="0"/>
              <a:t> </a:t>
            </a:r>
            <a:r>
              <a:rPr lang="en-AU" dirty="0" err="1" smtClean="0"/>
              <a:t>daftar</a:t>
            </a:r>
            <a:r>
              <a:rPr lang="en-AU" baseline="0" dirty="0" smtClean="0"/>
              <a:t> </a:t>
            </a:r>
            <a:r>
              <a:rPr lang="en-AU" baseline="0" dirty="0" err="1" smtClean="0"/>
              <a:t>penyakit</a:t>
            </a:r>
            <a:r>
              <a:rPr lang="en-AU" baseline="0" dirty="0" smtClean="0"/>
              <a:t> yang </a:t>
            </a:r>
            <a:r>
              <a:rPr lang="en-AU" baseline="0" dirty="0" err="1" smtClean="0"/>
              <a:t>menjadi</a:t>
            </a:r>
            <a:r>
              <a:rPr lang="en-AU" baseline="0" dirty="0" smtClean="0"/>
              <a:t> </a:t>
            </a:r>
            <a:r>
              <a:rPr lang="en-AU" baseline="0" dirty="0" err="1" smtClean="0"/>
              <a:t>penyebab</a:t>
            </a:r>
            <a:r>
              <a:rPr lang="en-AU" baseline="0" dirty="0" smtClean="0"/>
              <a:t> </a:t>
            </a:r>
            <a:r>
              <a:rPr lang="en-AU" baseline="0" dirty="0" err="1" smtClean="0"/>
              <a:t>kematian</a:t>
            </a:r>
            <a:r>
              <a:rPr lang="en-AU" baseline="0" dirty="0" smtClean="0"/>
              <a:t> </a:t>
            </a:r>
            <a:r>
              <a:rPr lang="en-AU" baseline="0" dirty="0" err="1" smtClean="0"/>
              <a:t>mendadak</a:t>
            </a:r>
            <a:r>
              <a:rPr lang="en-AU" baseline="0" dirty="0" smtClean="0"/>
              <a:t> </a:t>
            </a:r>
            <a:r>
              <a:rPr lang="en-AU" baseline="0" dirty="0" err="1" smtClean="0"/>
              <a:t>pada</a:t>
            </a:r>
            <a:r>
              <a:rPr lang="en-AU" baseline="0" dirty="0" smtClean="0"/>
              <a:t> </a:t>
            </a:r>
            <a:r>
              <a:rPr lang="en-AU" baseline="0" dirty="0" err="1" smtClean="0"/>
              <a:t>ayam</a:t>
            </a:r>
            <a:r>
              <a:rPr lang="en-AU" baseline="0" dirty="0" smtClean="0"/>
              <a:t>. </a:t>
            </a:r>
          </a:p>
          <a:p>
            <a:endParaRPr lang="en-AU" dirty="0" smtClean="0"/>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Newcastle disease</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Avian influenza (Highly pathogenic HPAI)</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Gumboro</a:t>
            </a:r>
            <a:r>
              <a:rPr lang="en-AU" sz="1200" i="0" kern="1200" dirty="0" smtClean="0">
                <a:solidFill>
                  <a:schemeClr val="tx1"/>
                </a:solidFill>
                <a:effectLst/>
                <a:latin typeface="+mn-lt"/>
                <a:ea typeface="+mn-ea"/>
                <a:cs typeface="+mn-cs"/>
              </a:rPr>
              <a:t> (Infectious Bursal Disease) due to IBD virus. </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Pullorum</a:t>
            </a:r>
            <a:r>
              <a:rPr lang="en-AU" sz="1200" i="0" kern="1200" dirty="0" smtClean="0">
                <a:solidFill>
                  <a:schemeClr val="tx1"/>
                </a:solidFill>
                <a:effectLst/>
                <a:latin typeface="+mn-lt"/>
                <a:ea typeface="+mn-ea"/>
                <a:cs typeface="+mn-cs"/>
              </a:rPr>
              <a:t> due to Salmonella </a:t>
            </a:r>
            <a:r>
              <a:rPr lang="en-AU" sz="1200" i="0" kern="1200" dirty="0" err="1" smtClean="0">
                <a:solidFill>
                  <a:schemeClr val="tx1"/>
                </a:solidFill>
                <a:effectLst/>
                <a:latin typeface="+mn-lt"/>
                <a:ea typeface="+mn-ea"/>
                <a:cs typeface="+mn-cs"/>
              </a:rPr>
              <a:t>pullorum</a:t>
            </a:r>
            <a:r>
              <a:rPr lang="en-AU" sz="1200" i="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Acute poisoning</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Fowl cholera due to </a:t>
            </a:r>
            <a:r>
              <a:rPr lang="en-AU" sz="1200" i="0" kern="1200" dirty="0" err="1" smtClean="0">
                <a:solidFill>
                  <a:schemeClr val="tx1"/>
                </a:solidFill>
                <a:effectLst/>
                <a:latin typeface="+mn-lt"/>
                <a:ea typeface="+mn-ea"/>
                <a:cs typeface="+mn-cs"/>
              </a:rPr>
              <a:t>Pasteurella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multocida</a:t>
            </a:r>
            <a:endParaRPr lang="en-AU" sz="1200" i="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Infectious bronchitis virus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dirty="0" smtClean="0">
                <a:solidFill>
                  <a:schemeClr val="tx1"/>
                </a:solidFill>
                <a:effectLst/>
                <a:latin typeface="+mn-lt"/>
                <a:ea typeface="+mn-ea"/>
                <a:cs typeface="+mn-cs"/>
              </a:rPr>
              <a:t>Varian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penyakit</a:t>
            </a:r>
            <a:r>
              <a:rPr lang="en-AU" sz="1200" i="0" kern="1200" baseline="0" dirty="0" smtClean="0">
                <a:solidFill>
                  <a:schemeClr val="tx1"/>
                </a:solidFill>
                <a:effectLst/>
                <a:latin typeface="+mn-lt"/>
                <a:ea typeface="+mn-ea"/>
                <a:cs typeface="+mn-cs"/>
              </a:rPr>
              <a:t> lain yang </a:t>
            </a:r>
            <a:r>
              <a:rPr lang="en-AU" sz="1200" i="0" kern="1200" baseline="0" dirty="0" err="1" smtClean="0">
                <a:solidFill>
                  <a:schemeClr val="tx1"/>
                </a:solidFill>
                <a:effectLst/>
                <a:latin typeface="+mn-lt"/>
                <a:ea typeface="+mn-ea"/>
                <a:cs typeface="+mn-cs"/>
              </a:rPr>
              <a:t>mungkin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juga</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dapat</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menjadi</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penyebab</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kematian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mendadak</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pada</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ayam</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Various acute or chronic respiratory diseases</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External</a:t>
            </a:r>
            <a:r>
              <a:rPr lang="en-AU" sz="1200" i="0" kern="1200" baseline="0" dirty="0" smtClean="0">
                <a:solidFill>
                  <a:schemeClr val="tx1"/>
                </a:solidFill>
                <a:effectLst/>
                <a:latin typeface="+mn-lt"/>
                <a:ea typeface="+mn-ea"/>
                <a:cs typeface="+mn-cs"/>
              </a:rPr>
              <a:t> parasites and internal parasites</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Fowl pox (diphtheritic form)</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Psittacosis (</a:t>
            </a:r>
            <a:r>
              <a:rPr lang="en-AU" sz="1200" i="0" kern="1200" dirty="0" err="1" smtClean="0">
                <a:solidFill>
                  <a:schemeClr val="tx1"/>
                </a:solidFill>
                <a:effectLst/>
                <a:latin typeface="+mn-lt"/>
                <a:ea typeface="+mn-ea"/>
                <a:cs typeface="+mn-cs"/>
              </a:rPr>
              <a:t>psittacine</a:t>
            </a:r>
            <a:r>
              <a:rPr lang="en-AU" sz="1200" i="0" kern="1200" dirty="0" smtClean="0">
                <a:solidFill>
                  <a:schemeClr val="tx1"/>
                </a:solidFill>
                <a:effectLst/>
                <a:latin typeface="+mn-lt"/>
                <a:ea typeface="+mn-ea"/>
                <a:cs typeface="+mn-cs"/>
              </a:rPr>
              <a:t> birds)</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Mycoplasmosis</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Aspergillosis</a:t>
            </a:r>
            <a:r>
              <a:rPr lang="en-AU" sz="1200" i="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Management errors such as deprivation of water, lack of or nutritionally deficient feed and poor ventilation</a:t>
            </a:r>
          </a:p>
          <a:p>
            <a:r>
              <a:rPr lang="en-AU" sz="1200" i="1" kern="1200" dirty="0" smtClean="0">
                <a:solidFill>
                  <a:schemeClr val="tx1"/>
                </a:solidFill>
                <a:effectLst/>
                <a:latin typeface="+mn-lt"/>
                <a:ea typeface="+mn-ea"/>
                <a:cs typeface="+mn-cs"/>
              </a:rPr>
              <a:t/>
            </a:r>
            <a:br>
              <a:rPr lang="en-AU" sz="1200" i="1" kern="1200" dirty="0" smtClean="0">
                <a:solidFill>
                  <a:schemeClr val="tx1"/>
                </a:solidFill>
                <a:effectLst/>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331576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Question 2</a:t>
            </a:r>
          </a:p>
          <a:p>
            <a:endParaRPr lang="en-AU" dirty="0" smtClean="0"/>
          </a:p>
          <a:p>
            <a:r>
              <a:rPr lang="en-AU" baseline="0" dirty="0" err="1" smtClean="0"/>
              <a:t>Jika</a:t>
            </a:r>
            <a:r>
              <a:rPr lang="en-AU" baseline="0" dirty="0" smtClean="0"/>
              <a:t> </a:t>
            </a:r>
            <a:r>
              <a:rPr lang="en-AU" baseline="0" dirty="0" err="1" smtClean="0"/>
              <a:t>memungkiinkan</a:t>
            </a:r>
            <a:r>
              <a:rPr lang="en-AU" baseline="0" dirty="0" smtClean="0"/>
              <a:t> </a:t>
            </a:r>
            <a:r>
              <a:rPr lang="en-AU" baseline="0" dirty="0" err="1" smtClean="0"/>
              <a:t>ajak</a:t>
            </a:r>
            <a:r>
              <a:rPr lang="en-AU" baseline="0" dirty="0" smtClean="0"/>
              <a:t> </a:t>
            </a:r>
            <a:r>
              <a:rPr lang="en-AU" baseline="0" dirty="0" err="1" smtClean="0"/>
              <a:t>satu</a:t>
            </a:r>
            <a:r>
              <a:rPr lang="en-AU" baseline="0" dirty="0" smtClean="0"/>
              <a:t> orang </a:t>
            </a:r>
            <a:r>
              <a:rPr lang="en-AU" baseline="0" dirty="0" err="1" smtClean="0"/>
              <a:t>peserta</a:t>
            </a:r>
            <a:r>
              <a:rPr lang="en-AU" baseline="0" dirty="0" smtClean="0"/>
              <a:t> </a:t>
            </a:r>
            <a:r>
              <a:rPr lang="en-AU" baseline="0" dirty="0" err="1" smtClean="0"/>
              <a:t>unntuk</a:t>
            </a:r>
            <a:r>
              <a:rPr lang="en-AU" baseline="0" dirty="0" smtClean="0"/>
              <a:t> </a:t>
            </a:r>
            <a:r>
              <a:rPr lang="en-AU" baseline="0" dirty="0" err="1" smtClean="0"/>
              <a:t>membuat</a:t>
            </a:r>
            <a:r>
              <a:rPr lang="en-AU" baseline="0" dirty="0" smtClean="0"/>
              <a:t> </a:t>
            </a:r>
            <a:r>
              <a:rPr lang="en-AU" baseline="0" dirty="0" err="1" smtClean="0"/>
              <a:t>daftar</a:t>
            </a:r>
            <a:r>
              <a:rPr lang="en-AU" baseline="0" dirty="0" smtClean="0"/>
              <a:t> </a:t>
            </a:r>
            <a:r>
              <a:rPr lang="en-AU" baseline="0" dirty="0" err="1" smtClean="0"/>
              <a:t>penyakit</a:t>
            </a:r>
            <a:r>
              <a:rPr lang="en-AU" baseline="0" dirty="0" smtClean="0"/>
              <a:t> di flipchart </a:t>
            </a:r>
            <a:r>
              <a:rPr lang="en-AU" baseline="0" dirty="0" err="1" smtClean="0"/>
              <a:t>dan</a:t>
            </a:r>
            <a:r>
              <a:rPr lang="en-AU" baseline="0" dirty="0" smtClean="0"/>
              <a:t> </a:t>
            </a:r>
            <a:r>
              <a:rPr lang="en-AU" baseline="0" dirty="0" err="1" smtClean="0"/>
              <a:t>peserta</a:t>
            </a:r>
            <a:r>
              <a:rPr lang="en-AU" baseline="0" dirty="0" smtClean="0"/>
              <a:t> </a:t>
            </a:r>
            <a:r>
              <a:rPr lang="en-AU" baseline="0" dirty="0" err="1" smtClean="0"/>
              <a:t>lainnya</a:t>
            </a:r>
            <a:r>
              <a:rPr lang="en-AU" baseline="0" dirty="0" smtClean="0"/>
              <a:t> </a:t>
            </a:r>
            <a:r>
              <a:rPr lang="en-AU" baseline="0" dirty="0" err="1" smtClean="0"/>
              <a:t>mendiskusikan</a:t>
            </a:r>
            <a:r>
              <a:rPr lang="en-AU" baseline="0" dirty="0" smtClean="0"/>
              <a:t> </a:t>
            </a:r>
            <a:r>
              <a:rPr lang="en-AU" baseline="0" dirty="0" err="1" smtClean="0"/>
              <a:t>daftar</a:t>
            </a:r>
            <a:r>
              <a:rPr lang="en-AU" baseline="0" dirty="0" smtClean="0"/>
              <a:t> </a:t>
            </a:r>
            <a:r>
              <a:rPr lang="en-AU" baseline="0" dirty="0" err="1" smtClean="0"/>
              <a:t>penyakit</a:t>
            </a:r>
            <a:r>
              <a:rPr lang="en-AU" baseline="0" dirty="0" smtClean="0"/>
              <a:t> </a:t>
            </a:r>
            <a:r>
              <a:rPr lang="en-AU" baseline="0" dirty="0" err="1" smtClean="0"/>
              <a:t>tersebut</a:t>
            </a:r>
            <a:r>
              <a:rPr lang="en-AU" baseline="0" dirty="0" smtClean="0"/>
              <a:t>.</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Daftar</a:t>
            </a:r>
            <a:r>
              <a:rPr lang="en-AU" dirty="0" smtClean="0"/>
              <a:t> </a:t>
            </a:r>
            <a:r>
              <a:rPr lang="en-AU" dirty="0" err="1" smtClean="0"/>
              <a:t>berikut</a:t>
            </a:r>
            <a:r>
              <a:rPr lang="en-AU" dirty="0" smtClean="0"/>
              <a:t> </a:t>
            </a:r>
            <a:r>
              <a:rPr lang="en-AU" dirty="0" err="1" smtClean="0"/>
              <a:t>ini</a:t>
            </a:r>
            <a:r>
              <a:rPr lang="en-AU" dirty="0" smtClean="0"/>
              <a:t> </a:t>
            </a:r>
            <a:r>
              <a:rPr lang="en-AU" dirty="0" err="1" smtClean="0"/>
              <a:t>adalah</a:t>
            </a:r>
            <a:r>
              <a:rPr lang="en-AU" dirty="0" smtClean="0"/>
              <a:t> </a:t>
            </a:r>
            <a:r>
              <a:rPr lang="en-AU" dirty="0" err="1" smtClean="0"/>
              <a:t>daftar</a:t>
            </a:r>
            <a:r>
              <a:rPr lang="en-AU" baseline="0" dirty="0" smtClean="0"/>
              <a:t> </a:t>
            </a:r>
            <a:r>
              <a:rPr lang="en-AU" baseline="0" dirty="0" err="1" smtClean="0"/>
              <a:t>penyakit</a:t>
            </a:r>
            <a:r>
              <a:rPr lang="en-AU" baseline="0" dirty="0" smtClean="0"/>
              <a:t> yang </a:t>
            </a:r>
            <a:r>
              <a:rPr lang="en-AU" baseline="0" dirty="0" err="1" smtClean="0"/>
              <a:t>menjadi</a:t>
            </a:r>
            <a:r>
              <a:rPr lang="en-AU" baseline="0" dirty="0" smtClean="0"/>
              <a:t> </a:t>
            </a:r>
            <a:r>
              <a:rPr lang="en-AU" baseline="0" dirty="0" err="1" smtClean="0"/>
              <a:t>penyebab</a:t>
            </a:r>
            <a:r>
              <a:rPr lang="en-AU" baseline="0" dirty="0" smtClean="0"/>
              <a:t> </a:t>
            </a:r>
            <a:r>
              <a:rPr lang="en-AU" baseline="0" dirty="0" err="1" smtClean="0"/>
              <a:t>kematian</a:t>
            </a:r>
            <a:r>
              <a:rPr lang="en-AU" baseline="0" dirty="0" smtClean="0"/>
              <a:t> </a:t>
            </a:r>
            <a:r>
              <a:rPr lang="en-AU" baseline="0" dirty="0" err="1" smtClean="0"/>
              <a:t>mendadak</a:t>
            </a:r>
            <a:r>
              <a:rPr lang="en-AU" baseline="0" dirty="0" smtClean="0"/>
              <a:t> </a:t>
            </a:r>
            <a:r>
              <a:rPr lang="en-AU" baseline="0" dirty="0" err="1" smtClean="0"/>
              <a:t>pada</a:t>
            </a:r>
            <a:r>
              <a:rPr lang="en-AU" baseline="0" dirty="0" smtClean="0"/>
              <a:t> </a:t>
            </a:r>
            <a:r>
              <a:rPr lang="en-AU" baseline="0" dirty="0" err="1" smtClean="0"/>
              <a:t>ayam</a:t>
            </a:r>
            <a:r>
              <a:rPr lang="en-AU" baseline="0" dirty="0" smtClean="0"/>
              <a:t>. </a:t>
            </a:r>
          </a:p>
          <a:p>
            <a:endParaRPr lang="en-AU" dirty="0" smtClean="0"/>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Newcastle disease</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Avian influenza (Highly pathogenic HPAI)</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Gumboro</a:t>
            </a:r>
            <a:r>
              <a:rPr lang="en-AU" sz="1200" i="0" kern="1200" dirty="0" smtClean="0">
                <a:solidFill>
                  <a:schemeClr val="tx1"/>
                </a:solidFill>
                <a:effectLst/>
                <a:latin typeface="+mn-lt"/>
                <a:ea typeface="+mn-ea"/>
                <a:cs typeface="+mn-cs"/>
              </a:rPr>
              <a:t> (Infectious Bursal Disease) due to IBD virus. </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Pullorum</a:t>
            </a:r>
            <a:r>
              <a:rPr lang="en-AU" sz="1200" i="0" kern="1200" dirty="0" smtClean="0">
                <a:solidFill>
                  <a:schemeClr val="tx1"/>
                </a:solidFill>
                <a:effectLst/>
                <a:latin typeface="+mn-lt"/>
                <a:ea typeface="+mn-ea"/>
                <a:cs typeface="+mn-cs"/>
              </a:rPr>
              <a:t> due to Salmonella </a:t>
            </a:r>
            <a:r>
              <a:rPr lang="en-AU" sz="1200" i="0" kern="1200" dirty="0" err="1" smtClean="0">
                <a:solidFill>
                  <a:schemeClr val="tx1"/>
                </a:solidFill>
                <a:effectLst/>
                <a:latin typeface="+mn-lt"/>
                <a:ea typeface="+mn-ea"/>
                <a:cs typeface="+mn-cs"/>
              </a:rPr>
              <a:t>pullorum</a:t>
            </a:r>
            <a:r>
              <a:rPr lang="en-AU" sz="1200" i="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Acute poisoning</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Fowl cholera due to </a:t>
            </a:r>
            <a:r>
              <a:rPr lang="en-AU" sz="1200" i="0" kern="1200" dirty="0" err="1" smtClean="0">
                <a:solidFill>
                  <a:schemeClr val="tx1"/>
                </a:solidFill>
                <a:effectLst/>
                <a:latin typeface="+mn-lt"/>
                <a:ea typeface="+mn-ea"/>
                <a:cs typeface="+mn-cs"/>
              </a:rPr>
              <a:t>Pasteurella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multocida</a:t>
            </a:r>
            <a:endParaRPr lang="en-AU" sz="1200" i="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smtClean="0">
                <a:solidFill>
                  <a:schemeClr val="tx1"/>
                </a:solidFill>
                <a:effectLst/>
                <a:latin typeface="+mn-lt"/>
                <a:ea typeface="+mn-ea"/>
                <a:cs typeface="+mn-cs"/>
              </a:rPr>
              <a:t>Infectious bronchitis virus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dirty="0" smtClean="0">
                <a:solidFill>
                  <a:schemeClr val="tx1"/>
                </a:solidFill>
                <a:effectLst/>
                <a:latin typeface="+mn-lt"/>
                <a:ea typeface="+mn-ea"/>
                <a:cs typeface="+mn-cs"/>
              </a:rPr>
              <a:t>Varian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penyakit</a:t>
            </a:r>
            <a:r>
              <a:rPr lang="en-AU" sz="1200" i="0" kern="1200" baseline="0" dirty="0" smtClean="0">
                <a:solidFill>
                  <a:schemeClr val="tx1"/>
                </a:solidFill>
                <a:effectLst/>
                <a:latin typeface="+mn-lt"/>
                <a:ea typeface="+mn-ea"/>
                <a:cs typeface="+mn-cs"/>
              </a:rPr>
              <a:t> lain yang </a:t>
            </a:r>
            <a:r>
              <a:rPr lang="en-AU" sz="1200" i="0" kern="1200" baseline="0" dirty="0" err="1" smtClean="0">
                <a:solidFill>
                  <a:schemeClr val="tx1"/>
                </a:solidFill>
                <a:effectLst/>
                <a:latin typeface="+mn-lt"/>
                <a:ea typeface="+mn-ea"/>
                <a:cs typeface="+mn-cs"/>
              </a:rPr>
              <a:t>mungkin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juga</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dapat</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menjadi</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penyebab</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kematian</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mendadak</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pada</a:t>
            </a:r>
            <a:r>
              <a:rPr lang="en-AU" sz="1200" i="0" kern="1200" baseline="0" dirty="0" smtClean="0">
                <a:solidFill>
                  <a:schemeClr val="tx1"/>
                </a:solidFill>
                <a:effectLst/>
                <a:latin typeface="+mn-lt"/>
                <a:ea typeface="+mn-ea"/>
                <a:cs typeface="+mn-cs"/>
              </a:rPr>
              <a:t> </a:t>
            </a:r>
            <a:r>
              <a:rPr lang="en-AU" sz="1200" i="0" kern="1200" baseline="0" dirty="0" err="1" smtClean="0">
                <a:solidFill>
                  <a:schemeClr val="tx1"/>
                </a:solidFill>
                <a:effectLst/>
                <a:latin typeface="+mn-lt"/>
                <a:ea typeface="+mn-ea"/>
                <a:cs typeface="+mn-cs"/>
              </a:rPr>
              <a:t>ayam</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Various acute or chronic respiratory diseases</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External</a:t>
            </a:r>
            <a:r>
              <a:rPr lang="en-AU" sz="1200" i="0" kern="1200" baseline="0" dirty="0" smtClean="0">
                <a:solidFill>
                  <a:schemeClr val="tx1"/>
                </a:solidFill>
                <a:effectLst/>
                <a:latin typeface="+mn-lt"/>
                <a:ea typeface="+mn-ea"/>
                <a:cs typeface="+mn-cs"/>
              </a:rPr>
              <a:t> parasites and internal parasites</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Fowl pox (diphtheritic form)</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Psittacosis (</a:t>
            </a:r>
            <a:r>
              <a:rPr lang="en-AU" sz="1200" i="0" kern="1200" dirty="0" err="1" smtClean="0">
                <a:solidFill>
                  <a:schemeClr val="tx1"/>
                </a:solidFill>
                <a:effectLst/>
                <a:latin typeface="+mn-lt"/>
                <a:ea typeface="+mn-ea"/>
                <a:cs typeface="+mn-cs"/>
              </a:rPr>
              <a:t>psittacine</a:t>
            </a:r>
            <a:r>
              <a:rPr lang="en-AU" sz="1200" i="0" kern="1200" dirty="0" smtClean="0">
                <a:solidFill>
                  <a:schemeClr val="tx1"/>
                </a:solidFill>
                <a:effectLst/>
                <a:latin typeface="+mn-lt"/>
                <a:ea typeface="+mn-ea"/>
                <a:cs typeface="+mn-cs"/>
              </a:rPr>
              <a:t> birds)</a:t>
            </a: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Mycoplasmosis</a:t>
            </a:r>
            <a:endParaRPr lang="en-AU"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i="0" kern="1200" dirty="0" err="1" smtClean="0">
                <a:solidFill>
                  <a:schemeClr val="tx1"/>
                </a:solidFill>
                <a:effectLst/>
                <a:latin typeface="+mn-lt"/>
                <a:ea typeface="+mn-ea"/>
                <a:cs typeface="+mn-cs"/>
              </a:rPr>
              <a:t>Aspergillosis</a:t>
            </a:r>
            <a:r>
              <a:rPr lang="en-AU" sz="1200" i="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i="0" kern="1200" dirty="0" smtClean="0">
                <a:solidFill>
                  <a:schemeClr val="tx1"/>
                </a:solidFill>
                <a:effectLst/>
                <a:latin typeface="+mn-lt"/>
                <a:ea typeface="+mn-ea"/>
                <a:cs typeface="+mn-cs"/>
              </a:rPr>
              <a:t>Management errors such as deprivation of water, lack of or nutritionally deficient feed and poor ventilation</a:t>
            </a: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1607753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endParaRPr lang="en-AU" dirty="0" smtClean="0"/>
          </a:p>
          <a:p>
            <a:r>
              <a:rPr lang="en-AU" dirty="0" err="1" smtClean="0"/>
              <a:t>jika</a:t>
            </a:r>
            <a:r>
              <a:rPr lang="en-AU" dirty="0" smtClean="0"/>
              <a:t> </a:t>
            </a:r>
            <a:r>
              <a:rPr lang="en-AU" dirty="0" err="1" smtClean="0"/>
              <a:t>ada</a:t>
            </a:r>
            <a:r>
              <a:rPr lang="en-AU" dirty="0" smtClean="0"/>
              <a:t> </a:t>
            </a:r>
            <a:r>
              <a:rPr lang="en-AU" dirty="0" err="1" smtClean="0"/>
              <a:t>koneksi</a:t>
            </a:r>
            <a:r>
              <a:rPr lang="en-AU" dirty="0" smtClean="0"/>
              <a:t> internet, </a:t>
            </a:r>
            <a:r>
              <a:rPr lang="en-AU" dirty="0" err="1" smtClean="0"/>
              <a:t>masuk</a:t>
            </a:r>
            <a:r>
              <a:rPr lang="en-AU" dirty="0" smtClean="0"/>
              <a:t> </a:t>
            </a:r>
            <a:r>
              <a:rPr lang="en-AU" dirty="0" err="1" smtClean="0"/>
              <a:t>ke</a:t>
            </a:r>
            <a:r>
              <a:rPr lang="en-AU" dirty="0" smtClean="0"/>
              <a:t> www.isikhnas.com </a:t>
            </a:r>
            <a:r>
              <a:rPr lang="en-AU" dirty="0" err="1" smtClean="0"/>
              <a:t>dan</a:t>
            </a:r>
            <a:r>
              <a:rPr lang="en-AU" dirty="0" smtClean="0"/>
              <a:t> </a:t>
            </a:r>
            <a:r>
              <a:rPr lang="en-AU" dirty="0" err="1" smtClean="0"/>
              <a:t>lakukan</a:t>
            </a:r>
            <a:r>
              <a:rPr lang="en-AU" dirty="0" smtClean="0"/>
              <a:t> </a:t>
            </a:r>
            <a:r>
              <a:rPr lang="en-AU" dirty="0" err="1" smtClean="0"/>
              <a:t>pencarian</a:t>
            </a:r>
            <a:r>
              <a:rPr lang="en-AU" dirty="0" smtClean="0"/>
              <a:t> </a:t>
            </a:r>
            <a:r>
              <a:rPr lang="en-AU" dirty="0" err="1" smtClean="0"/>
              <a:t>langsung</a:t>
            </a:r>
            <a:endParaRPr lang="en-AU" baseline="0" dirty="0" smtClean="0"/>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102675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Slide </a:t>
            </a:r>
            <a:r>
              <a:rPr lang="en-AU" sz="1200" kern="1200" dirty="0" err="1" smtClean="0">
                <a:solidFill>
                  <a:schemeClr val="tx1"/>
                </a:solidFill>
                <a:effectLst/>
                <a:latin typeface="+mn-lt"/>
                <a:ea typeface="+mn-ea"/>
                <a:cs typeface="+mn-cs"/>
              </a:rPr>
              <a:t>ini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menyediakan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informasi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tambahan</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memiliki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tambahan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latarbelakang</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penyakit</a:t>
            </a:r>
            <a:r>
              <a:rPr lang="en-AU" sz="1200" kern="1200" baseline="0" dirty="0" smtClean="0">
                <a:solidFill>
                  <a:schemeClr val="tx1"/>
                </a:solidFill>
                <a:effectLst/>
                <a:latin typeface="+mn-lt"/>
                <a:ea typeface="+mn-ea"/>
                <a:cs typeface="+mn-cs"/>
              </a:rPr>
              <a:t> ND </a:t>
            </a:r>
            <a:r>
              <a:rPr lang="en-AU" sz="1200" kern="1200" baseline="0" dirty="0" err="1" smtClean="0">
                <a:solidFill>
                  <a:schemeClr val="tx1"/>
                </a:solidFill>
                <a:effectLst/>
                <a:latin typeface="+mn-lt"/>
                <a:ea typeface="+mn-ea"/>
                <a:cs typeface="+mn-cs"/>
              </a:rPr>
              <a:t>dari</a:t>
            </a:r>
            <a:r>
              <a:rPr lang="en-AU" sz="1200" kern="1200" baseline="0" dirty="0" smtClean="0">
                <a:solidFill>
                  <a:schemeClr val="tx1"/>
                </a:solidFill>
                <a:effectLst/>
                <a:latin typeface="+mn-lt"/>
                <a:ea typeface="+mn-ea"/>
                <a:cs typeface="+mn-cs"/>
              </a:rPr>
              <a:t> manual </a:t>
            </a:r>
            <a:r>
              <a:rPr lang="en-AU" sz="1200" kern="1200" baseline="0" dirty="0" err="1" smtClean="0">
                <a:solidFill>
                  <a:schemeClr val="tx1"/>
                </a:solidFill>
                <a:effectLst/>
                <a:latin typeface="+mn-lt"/>
                <a:ea typeface="+mn-ea"/>
                <a:cs typeface="+mn-cs"/>
              </a:rPr>
              <a:t>peserta</a:t>
            </a:r>
            <a:r>
              <a:rPr lang="en-AU"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Slide </a:t>
            </a:r>
            <a:r>
              <a:rPr lang="en-AU" sz="1200" kern="1200" baseline="0" dirty="0" err="1" smtClean="0">
                <a:solidFill>
                  <a:schemeClr val="tx1"/>
                </a:solidFill>
                <a:effectLst/>
                <a:latin typeface="+mn-lt"/>
                <a:ea typeface="+mn-ea"/>
                <a:cs typeface="+mn-cs"/>
              </a:rPr>
              <a:t>berikutnya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berisi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aktifitas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pertanyaan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dijawab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oleh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peserta</a:t>
            </a: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357858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Participants have some more background information on Newcastle Diseases in their Participant’s Manual.</a:t>
            </a:r>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421389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Participants have some more background information on Newcastle Diseases in their Participant’s Manual.</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18</a:t>
            </a:fld>
            <a:endParaRPr lang="en-AU"/>
          </a:p>
        </p:txBody>
      </p:sp>
    </p:spTree>
    <p:extLst>
      <p:ext uri="{BB962C8B-B14F-4D97-AF65-F5344CB8AC3E}">
        <p14:creationId xmlns:p14="http://schemas.microsoft.com/office/powerpoint/2010/main" val="421389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6 – Summary of session</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0" baseline="0" dirty="0" err="1" smtClean="0"/>
              <a:t>Pastikan</a:t>
            </a:r>
            <a:r>
              <a:rPr lang="en-AU" b="0" baseline="0" dirty="0" smtClean="0"/>
              <a:t> </a:t>
            </a:r>
            <a:r>
              <a:rPr lang="en-AU" b="0" baseline="0" dirty="0" err="1" smtClean="0"/>
              <a:t>tidak</a:t>
            </a:r>
            <a:r>
              <a:rPr lang="en-AU" b="0" baseline="0" dirty="0" smtClean="0"/>
              <a:t> </a:t>
            </a:r>
            <a:r>
              <a:rPr lang="en-AU" b="0" baseline="0" dirty="0" err="1" smtClean="0"/>
              <a:t>ada</a:t>
            </a:r>
            <a:r>
              <a:rPr lang="en-AU" b="0" baseline="0" dirty="0" smtClean="0"/>
              <a:t> </a:t>
            </a:r>
            <a:r>
              <a:rPr lang="en-AU" b="0" baseline="0" dirty="0" err="1" smtClean="0"/>
              <a:t>pertanyaan</a:t>
            </a:r>
            <a:r>
              <a:rPr lang="en-AU" b="0" baseline="0" dirty="0" smtClean="0"/>
              <a:t> </a:t>
            </a:r>
            <a:r>
              <a:rPr lang="en-AU" b="0" baseline="0" dirty="0" err="1" smtClean="0"/>
              <a:t>atau</a:t>
            </a:r>
            <a:r>
              <a:rPr lang="en-AU" b="0" baseline="0" dirty="0" smtClean="0"/>
              <a:t> </a:t>
            </a:r>
            <a:r>
              <a:rPr lang="en-AU" b="0" baseline="0" dirty="0" err="1" smtClean="0"/>
              <a:t>kebingungan</a:t>
            </a:r>
            <a:r>
              <a:rPr lang="en-AU" b="0" baseline="0" dirty="0" smtClean="0"/>
              <a:t> </a:t>
            </a:r>
            <a:r>
              <a:rPr lang="en-AU" b="0" baseline="0" dirty="0" err="1" smtClean="0"/>
              <a:t>peserta</a:t>
            </a:r>
            <a:r>
              <a:rPr lang="en-AU" b="0" baseline="0" dirty="0" smtClean="0"/>
              <a:t> </a:t>
            </a:r>
            <a:r>
              <a:rPr lang="en-AU" b="0" baseline="0" dirty="0" err="1" smtClean="0"/>
              <a:t>terhadap</a:t>
            </a:r>
            <a:r>
              <a:rPr lang="en-AU" b="0" baseline="0" dirty="0" smtClean="0"/>
              <a:t>  </a:t>
            </a:r>
            <a:r>
              <a:rPr lang="en-AU" b="0" baseline="0" dirty="0" err="1" smtClean="0"/>
              <a:t>materi</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20</a:t>
            </a:fld>
            <a:endParaRPr lang="en-AU"/>
          </a:p>
        </p:txBody>
      </p:sp>
    </p:spTree>
    <p:extLst>
      <p:ext uri="{BB962C8B-B14F-4D97-AF65-F5344CB8AC3E}">
        <p14:creationId xmlns:p14="http://schemas.microsoft.com/office/powerpoint/2010/main" val="177630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b="1" kern="1200" dirty="0" smtClean="0">
                <a:solidFill>
                  <a:schemeClr val="tx1"/>
                </a:solidFill>
                <a:effectLst/>
                <a:latin typeface="+mn-lt"/>
                <a:ea typeface="+mn-ea"/>
                <a:cs typeface="+mn-cs"/>
              </a:rPr>
              <a:t>Catatan f</a:t>
            </a:r>
            <a:r>
              <a:rPr lang="en-AU" sz="1200" b="1" kern="1200" dirty="0" smtClean="0">
                <a:solidFill>
                  <a:schemeClr val="tx1"/>
                </a:solidFill>
                <a:effectLst/>
                <a:latin typeface="+mn-lt"/>
                <a:ea typeface="+mn-ea"/>
                <a:cs typeface="+mn-cs"/>
              </a:rPr>
              <a:t>a</a:t>
            </a:r>
            <a:r>
              <a:rPr lang="id-ID" sz="1200" b="1" kern="1200" dirty="0" smtClean="0">
                <a:solidFill>
                  <a:schemeClr val="tx1"/>
                </a:solidFill>
                <a:effectLst/>
                <a:latin typeface="+mn-lt"/>
                <a:ea typeface="+mn-ea"/>
                <a:cs typeface="+mn-cs"/>
              </a:rPr>
              <a:t>s</a:t>
            </a:r>
            <a:r>
              <a:rPr lang="en-AU" sz="1200" b="1" kern="1200" dirty="0" err="1" smtClean="0">
                <a:solidFill>
                  <a:schemeClr val="tx1"/>
                </a:solidFill>
                <a:effectLst/>
                <a:latin typeface="+mn-lt"/>
                <a:ea typeface="+mn-ea"/>
                <a:cs typeface="+mn-cs"/>
              </a:rPr>
              <a:t>ilitator</a:t>
            </a:r>
            <a:r>
              <a:rPr lang="id-ID"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baseline="0" dirty="0" smtClean="0"/>
              <a:t>Langkah</a:t>
            </a:r>
            <a:r>
              <a:rPr lang="en-AU" b="1" baseline="0" dirty="0" smtClean="0"/>
              <a:t> 6 – </a:t>
            </a:r>
            <a:r>
              <a:rPr lang="id-ID" b="1" baseline="0" dirty="0" smtClean="0"/>
              <a:t>Ringkasan sesi </a:t>
            </a:r>
            <a:endParaRPr lang="en-AU" b="1" baseline="0"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Garis bawahi konsep kunci yang dibahas pada sesi ini</a:t>
            </a:r>
            <a:r>
              <a:rPr lang="en-AU" baseline="0" dirty="0" smtClean="0"/>
              <a:t>.</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id-ID" baseline="0" dirty="0" smtClean="0"/>
              <a:t>Jika waktu memungkinkan, diskusikan poin apapun </a:t>
            </a:r>
            <a:r>
              <a:rPr lang="id-ID" baseline="0" smtClean="0"/>
              <a:t>yang muncul.</a:t>
            </a:r>
            <a:endParaRPr lang="en-AU" baseline="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21</a:t>
            </a:fld>
            <a:endParaRPr lang="en-AU"/>
          </a:p>
        </p:txBody>
      </p:sp>
    </p:spTree>
    <p:extLst>
      <p:ext uri="{BB962C8B-B14F-4D97-AF65-F5344CB8AC3E}">
        <p14:creationId xmlns:p14="http://schemas.microsoft.com/office/powerpoint/2010/main" val="227391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is just a reminder to facilitators that they</a:t>
            </a:r>
            <a:r>
              <a:rPr lang="en-AU" baseline="0" dirty="0" smtClean="0"/>
              <a:t> should insert pictures into the PowerPoint file if they have pictures that are relevant. Pictures should be inserted as jpeg files in order to avoid the PowerPoint file getting large and difficult to open.</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Step 1 - Introduction</a:t>
            </a:r>
          </a:p>
          <a:p>
            <a:pPr marL="171450" indent="-171450">
              <a:buFont typeface="Arial" panose="020B0604020202020204" pitchFamily="34" charset="0"/>
              <a:buChar char="•"/>
            </a:pPr>
            <a:r>
              <a:rPr lang="en-AU" dirty="0" smtClean="0"/>
              <a:t>Recap </a:t>
            </a:r>
            <a:r>
              <a:rPr lang="en-AU" baseline="0" dirty="0" smtClean="0"/>
              <a:t>Session 4</a:t>
            </a:r>
          </a:p>
          <a:p>
            <a:pPr marL="628650" lvl="1" indent="-171450">
              <a:buFont typeface="Arial" panose="020B0604020202020204" pitchFamily="34" charset="0"/>
              <a:buChar char="•"/>
            </a:pPr>
            <a:r>
              <a:rPr lang="en-AU" dirty="0" smtClean="0"/>
              <a:t>the approach to disease investigation </a:t>
            </a:r>
          </a:p>
          <a:p>
            <a:pPr marL="628650" lvl="1" indent="-171450">
              <a:buFont typeface="Arial" panose="020B0604020202020204" pitchFamily="34" charset="0"/>
              <a:buChar char="•"/>
            </a:pPr>
            <a:r>
              <a:rPr lang="en-AU" dirty="0" smtClean="0"/>
              <a:t>how to collect and use information to modify your differential diagnosis list</a:t>
            </a:r>
          </a:p>
          <a:p>
            <a:endParaRPr lang="en-AU" dirty="0" smtClean="0"/>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316445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err="1" smtClean="0">
                <a:solidFill>
                  <a:schemeClr val="tx1"/>
                </a:solidFill>
                <a:effectLst/>
                <a:latin typeface="+mn-lt"/>
                <a:ea typeface="+mn-ea"/>
                <a:cs typeface="+mn-cs"/>
              </a:rPr>
              <a:t>Catatan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fasilitator</a:t>
            </a:r>
            <a:endParaRPr lang="en-AU"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err="1" smtClean="0"/>
              <a:t>Langkah</a:t>
            </a:r>
            <a:r>
              <a:rPr lang="en-AU" b="1" dirty="0" smtClean="0"/>
              <a:t> 1 - </a:t>
            </a:r>
            <a:r>
              <a:rPr lang="en-AU" b="1" dirty="0" err="1" smtClean="0"/>
              <a:t>Perkenalan</a:t>
            </a:r>
            <a:endParaRPr lang="en-AU" b="1" dirty="0" smtClean="0"/>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err="1" smtClean="0">
                <a:solidFill>
                  <a:schemeClr val="tx1"/>
                </a:solidFill>
                <a:effectLst/>
                <a:latin typeface="+mn-lt"/>
                <a:ea typeface="+mn-ea"/>
                <a:cs typeface="+mn-cs"/>
              </a:rPr>
              <a:t>Kenalkan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materi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kunci</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akan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dipresentasikan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didiskusikan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selama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sesi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ini</a:t>
            </a:r>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err="1" smtClean="0">
                <a:solidFill>
                  <a:schemeClr val="tx1"/>
                </a:solidFill>
                <a:effectLst/>
                <a:latin typeface="+mn-lt"/>
                <a:ea typeface="+mn-ea"/>
                <a:cs typeface="+mn-cs"/>
              </a:rPr>
              <a:t>Catatan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fasilitator</a:t>
            </a:r>
            <a:endParaRPr lang="en-AU"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err="1" smtClean="0">
                <a:solidFill>
                  <a:schemeClr val="tx1"/>
                </a:solidFill>
                <a:effectLst/>
                <a:latin typeface="+mn-lt"/>
                <a:ea typeface="+mn-ea"/>
                <a:cs typeface="+mn-cs"/>
              </a:rPr>
              <a:t>Langkah</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2 – </a:t>
            </a:r>
            <a:r>
              <a:rPr lang="en-AU" sz="1200" b="1" kern="1200" dirty="0" err="1" smtClean="0">
                <a:solidFill>
                  <a:schemeClr val="tx1"/>
                </a:solidFill>
                <a:effectLst/>
                <a:latin typeface="+mn-lt"/>
                <a:ea typeface="+mn-ea"/>
                <a:cs typeface="+mn-cs"/>
              </a:rPr>
              <a:t>Kegiatan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untuk</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meningkatkan</a:t>
            </a:r>
            <a:r>
              <a:rPr lang="en-AU" sz="1200" b="1" kern="1200" dirty="0" smtClean="0">
                <a:solidFill>
                  <a:schemeClr val="tx1"/>
                </a:solidFill>
                <a:effectLst/>
                <a:latin typeface="+mn-lt"/>
                <a:ea typeface="+mn-ea"/>
                <a:cs typeface="+mn-cs"/>
              </a:rPr>
              <a:t> rasa </a:t>
            </a:r>
            <a:r>
              <a:rPr lang="en-AU" sz="1200" b="1" kern="1200" dirty="0" err="1" smtClean="0">
                <a:solidFill>
                  <a:schemeClr val="tx1"/>
                </a:solidFill>
                <a:effectLst/>
                <a:latin typeface="+mn-lt"/>
                <a:ea typeface="+mn-ea"/>
                <a:cs typeface="+mn-cs"/>
              </a:rPr>
              <a:t>ingin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tahu</a:t>
            </a:r>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Penting</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untuk</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membuat</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berada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dalam</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cara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pikir</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tepat</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belajar</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Dengan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meningkatkan</a:t>
            </a:r>
            <a:r>
              <a:rPr lang="en-AU" sz="1200" kern="1200" dirty="0" smtClean="0">
                <a:solidFill>
                  <a:schemeClr val="tx1"/>
                </a:solidFill>
                <a:effectLst/>
                <a:latin typeface="+mn-lt"/>
                <a:ea typeface="+mn-ea"/>
                <a:cs typeface="+mn-cs"/>
              </a:rPr>
              <a:t> rasa </a:t>
            </a:r>
            <a:r>
              <a:rPr lang="en-AU" sz="1200" kern="1200" dirty="0" err="1" smtClean="0">
                <a:solidFill>
                  <a:schemeClr val="tx1"/>
                </a:solidFill>
                <a:effectLst/>
                <a:latin typeface="+mn-lt"/>
                <a:ea typeface="+mn-ea"/>
                <a:cs typeface="+mn-cs"/>
              </a:rPr>
              <a:t>ketertarikan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atau</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penasaran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memeriksa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pemahaman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dengan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cara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sebelum</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anda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menyiapkan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mendengarkan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dengan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lebih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intens</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Mereka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memusatkan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pikiran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pada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topik-topik</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akan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dibahas</a:t>
            </a:r>
            <a:r>
              <a:rPr lang="en-AU" sz="1200" kern="1200" baseline="0" dirty="0" smtClean="0">
                <a:solidFill>
                  <a:schemeClr val="tx1"/>
                </a:solidFill>
                <a:effectLst/>
                <a:latin typeface="+mn-lt"/>
                <a:ea typeface="+mn-ea"/>
                <a:cs typeface="+mn-cs"/>
              </a:rPr>
              <a:t> di </a:t>
            </a:r>
            <a:r>
              <a:rPr lang="en-AU" sz="1200" kern="1200" baseline="0" dirty="0" err="1" smtClean="0">
                <a:solidFill>
                  <a:schemeClr val="tx1"/>
                </a:solidFill>
                <a:effectLst/>
                <a:latin typeface="+mn-lt"/>
                <a:ea typeface="+mn-ea"/>
                <a:cs typeface="+mn-cs"/>
              </a:rPr>
              <a:t>dalam</a:t>
            </a:r>
            <a:r>
              <a:rPr lang="en-AU" sz="1200" kern="1200" baseline="0" dirty="0" smtClean="0">
                <a:solidFill>
                  <a:schemeClr val="tx1"/>
                </a:solidFill>
                <a:effectLst/>
                <a:latin typeface="+mn-lt"/>
                <a:ea typeface="+mn-ea"/>
                <a:cs typeface="+mn-cs"/>
              </a:rPr>
              <a:t> video</a:t>
            </a:r>
            <a:r>
              <a:rPr lang="en-A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Ask</a:t>
            </a:r>
            <a:r>
              <a:rPr lang="en-AU" sz="1200" kern="1200" baseline="0" dirty="0" smtClean="0">
                <a:solidFill>
                  <a:schemeClr val="tx1"/>
                </a:solidFill>
                <a:effectLst/>
                <a:latin typeface="+mn-lt"/>
                <a:ea typeface="+mn-ea"/>
                <a:cs typeface="+mn-cs"/>
              </a:rPr>
              <a:t> the group to think about the question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Then you can either get one person to write up all the causes on a flipchart OR get the participants to write their answer on a piece of note paper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Then get</a:t>
            </a:r>
            <a:r>
              <a:rPr lang="en-AU" sz="1200" kern="1200" baseline="0" dirty="0" smtClean="0">
                <a:solidFill>
                  <a:schemeClr val="tx1"/>
                </a:solidFill>
                <a:effectLst/>
                <a:latin typeface="+mn-lt"/>
                <a:ea typeface="+mn-ea"/>
                <a:cs typeface="+mn-cs"/>
              </a:rPr>
              <a:t> the participant to discuss some of the causes they have identified</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After the video there will be time for the participants</a:t>
            </a:r>
            <a:r>
              <a:rPr lang="en-AU" sz="1200" kern="1200" baseline="0" dirty="0" smtClean="0">
                <a:solidFill>
                  <a:schemeClr val="tx1"/>
                </a:solidFill>
                <a:effectLst/>
                <a:latin typeface="+mn-lt"/>
                <a:ea typeface="+mn-ea"/>
                <a:cs typeface="+mn-cs"/>
              </a:rPr>
              <a:t> to </a:t>
            </a:r>
            <a:r>
              <a:rPr lang="en-AU" sz="1200" kern="1200" dirty="0" smtClean="0">
                <a:solidFill>
                  <a:schemeClr val="tx1"/>
                </a:solidFill>
                <a:effectLst/>
                <a:latin typeface="+mn-lt"/>
                <a:ea typeface="+mn-ea"/>
                <a:cs typeface="+mn-cs"/>
              </a:rPr>
              <a:t>reflect on</a:t>
            </a:r>
            <a:r>
              <a:rPr lang="en-AU" sz="1200" kern="1200" baseline="0" dirty="0" smtClean="0">
                <a:solidFill>
                  <a:schemeClr val="tx1"/>
                </a:solidFill>
                <a:effectLst/>
                <a:latin typeface="+mn-lt"/>
                <a:ea typeface="+mn-ea"/>
                <a:cs typeface="+mn-cs"/>
              </a:rPr>
              <a:t> this activity and discuss as a group</a:t>
            </a:r>
            <a:r>
              <a:rPr lang="en-AU" sz="1200" kern="1200" dirty="0" smtClean="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Step</a:t>
            </a:r>
            <a:r>
              <a:rPr lang="en-AU" b="1" baseline="0" dirty="0" smtClean="0"/>
              <a:t> 3: Play video or recorded PowerPoint file or present content</a:t>
            </a:r>
          </a:p>
          <a:p>
            <a:endParaRPr lang="en-AU" b="1" baseline="0" dirty="0" smtClean="0"/>
          </a:p>
          <a:p>
            <a:r>
              <a:rPr lang="en-AU" b="0" baseline="0" dirty="0" smtClean="0"/>
              <a:t>Show video or recorded PowerPoint</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err="1" smtClean="0">
                <a:solidFill>
                  <a:schemeClr val="tx1"/>
                </a:solidFill>
                <a:effectLst/>
                <a:latin typeface="+mn-lt"/>
                <a:ea typeface="+mn-ea"/>
                <a:cs typeface="+mn-cs"/>
              </a:rPr>
              <a:t>Catatan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fasilitator</a:t>
            </a:r>
            <a:endParaRPr lang="en-AU" sz="1200" b="0" kern="1200" baseline="0" dirty="0" smtClean="0">
              <a:solidFill>
                <a:schemeClr val="tx1"/>
              </a:solidFill>
              <a:effectLst/>
              <a:latin typeface="+mn-lt"/>
              <a:ea typeface="+mn-ea"/>
              <a:cs typeface="+mn-cs"/>
            </a:endParaRPr>
          </a:p>
          <a:p>
            <a:r>
              <a:rPr lang="en-AU" b="1" dirty="0" err="1" smtClean="0"/>
              <a:t>Langkah</a:t>
            </a:r>
            <a:r>
              <a:rPr lang="en-AU" b="1" dirty="0" smtClean="0"/>
              <a:t> </a:t>
            </a:r>
            <a:r>
              <a:rPr lang="en-AU" b="1" baseline="0" dirty="0" smtClean="0"/>
              <a:t>4: </a:t>
            </a:r>
            <a:r>
              <a:rPr lang="en-AU" b="1" baseline="0" dirty="0" err="1" smtClean="0"/>
              <a:t>Diskusikan</a:t>
            </a:r>
            <a:r>
              <a:rPr lang="en-AU" b="1" baseline="0" dirty="0" smtClean="0"/>
              <a:t> </a:t>
            </a:r>
            <a:r>
              <a:rPr lang="en-AU" b="1" baseline="0" dirty="0" err="1" smtClean="0"/>
              <a:t>materi</a:t>
            </a:r>
            <a:r>
              <a:rPr lang="en-AU" b="1" baseline="0" dirty="0" smtClean="0"/>
              <a:t> file PowerPoint</a:t>
            </a:r>
            <a:endParaRPr lang="en-AU" b="1" dirty="0" smtClean="0"/>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err="1" smtClean="0">
                <a:solidFill>
                  <a:schemeClr val="tx1"/>
                </a:solidFill>
                <a:effectLst/>
                <a:latin typeface="+mn-lt"/>
                <a:ea typeface="+mn-ea"/>
                <a:cs typeface="+mn-cs"/>
              </a:rPr>
              <a:t>Pastikan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setiap</a:t>
            </a:r>
            <a:r>
              <a:rPr lang="en-AU" sz="1200" kern="1200" baseline="0" dirty="0" smtClean="0">
                <a:solidFill>
                  <a:schemeClr val="tx1"/>
                </a:solidFill>
                <a:effectLst/>
                <a:latin typeface="+mn-lt"/>
                <a:ea typeface="+mn-ea"/>
                <a:cs typeface="+mn-cs"/>
              </a:rPr>
              <a:t> orang </a:t>
            </a:r>
            <a:r>
              <a:rPr lang="en-AU" sz="1200" kern="1200" baseline="0" dirty="0" err="1" smtClean="0">
                <a:solidFill>
                  <a:schemeClr val="tx1"/>
                </a:solidFill>
                <a:effectLst/>
                <a:latin typeface="+mn-lt"/>
                <a:ea typeface="+mn-ea"/>
                <a:cs typeface="+mn-cs"/>
              </a:rPr>
              <a:t>memiliki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pemahaman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materi</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jelas</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Mengacu</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pada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Panduan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Sumberdaya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a:t>
            </a:r>
            <a:r>
              <a:rPr lang="en-AU" sz="1200" kern="1200" baseline="0" dirty="0" err="1" smtClean="0">
                <a:solidFill>
                  <a:schemeClr val="tx1"/>
                </a:solidFill>
                <a:effectLst/>
                <a:latin typeface="+mn-lt"/>
                <a:ea typeface="+mn-ea"/>
                <a:cs typeface="+mn-cs"/>
              </a:rPr>
              <a: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informasi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lebih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banyak</a:t>
            </a:r>
            <a:r>
              <a:rPr lang="en-AU"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err="1" smtClean="0">
                <a:solidFill>
                  <a:schemeClr val="tx1"/>
                </a:solidFill>
                <a:effectLst/>
                <a:latin typeface="+mn-lt"/>
                <a:ea typeface="+mn-ea"/>
                <a:cs typeface="+mn-cs"/>
              </a:rPr>
              <a:t>Tanyakan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pada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peserta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jika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ada</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ingin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berbicara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mengenai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penyakit</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atau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persoalan-persoalan</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hadapi</a:t>
            </a:r>
            <a:r>
              <a:rPr lang="en-AU" sz="1200" kern="1200" baseline="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err="1" smtClean="0">
                <a:solidFill>
                  <a:schemeClr val="tx1"/>
                </a:solidFill>
                <a:effectLst/>
                <a:latin typeface="+mn-lt"/>
                <a:ea typeface="+mn-ea"/>
                <a:cs typeface="+mn-cs"/>
              </a:rPr>
              <a:t>Minta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merefleksikan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jawaban-jawaban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dengan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aktifitas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sebelum</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pemutaran</a:t>
            </a:r>
            <a:r>
              <a:rPr lang="en-AU" sz="1200" kern="1200" baseline="0" dirty="0" smtClean="0">
                <a:solidFill>
                  <a:schemeClr val="tx1"/>
                </a:solidFill>
                <a:effectLst/>
                <a:latin typeface="+mn-lt"/>
                <a:ea typeface="+mn-ea"/>
                <a:cs typeface="+mn-cs"/>
              </a:rPr>
              <a:t> video. “</a:t>
            </a:r>
            <a:r>
              <a:rPr lang="en-AU" sz="1200" kern="1200" baseline="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ketika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sakit</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terakhir</a:t>
            </a:r>
            <a:r>
              <a:rPr lang="en-AU" sz="1200" kern="1200" baseline="0" dirty="0" smtClean="0">
                <a:solidFill>
                  <a:schemeClr val="tx1"/>
                </a:solidFill>
                <a:effectLst/>
                <a:latin typeface="+mn-lt"/>
                <a:ea typeface="+mn-ea"/>
                <a:cs typeface="+mn-cs"/>
              </a:rPr>
              <a:t> kali”</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Akan </a:t>
            </a:r>
            <a:r>
              <a:rPr lang="en-AU" sz="1200" kern="1200" dirty="0" err="1" smtClean="0">
                <a:solidFill>
                  <a:schemeClr val="tx1"/>
                </a:solidFill>
                <a:effectLst/>
                <a:latin typeface="+mn-lt"/>
                <a:ea typeface="+mn-ea"/>
                <a:cs typeface="+mn-cs"/>
              </a:rPr>
              <a:t>ada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diskusi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mengenai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apakah</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bukan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bagus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karena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konsepnya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adalah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banyak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penyakit</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kita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temui</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smtClean="0">
                <a:solidFill>
                  <a:schemeClr val="tx1"/>
                </a:solidFill>
                <a:effectLst/>
                <a:latin typeface="+mn-lt"/>
                <a:ea typeface="+mn-ea"/>
                <a:cs typeface="+mn-cs"/>
              </a:rPr>
              <a:t>Minta</a:t>
            </a:r>
            <a:r>
              <a:rPr lang="en-AU" sz="1200" kern="1200" dirty="0" smtClean="0">
                <a:solidFill>
                  <a:schemeClr val="tx1"/>
                </a:solidFill>
                <a:effectLst/>
                <a:latin typeface="+mn-lt"/>
                <a:ea typeface="+mn-ea"/>
                <a:cs typeface="+mn-cs"/>
              </a:rPr>
              <a:t> para </a:t>
            </a: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untuk</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mengangkat</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tangan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mereka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jika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mereka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mengubah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pandangan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merkea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mengenai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apa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penyebab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penyakit</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atau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jika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berfikir</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dengan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cara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pandang</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baru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setelah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menyaksikan</a:t>
            </a:r>
            <a:r>
              <a:rPr lang="en-AU" sz="1200" kern="1200" baseline="0" dirty="0" smtClean="0">
                <a:solidFill>
                  <a:schemeClr val="tx1"/>
                </a:solidFill>
                <a:effectLst/>
                <a:latin typeface="+mn-lt"/>
                <a:ea typeface="+mn-ea"/>
                <a:cs typeface="+mn-cs"/>
              </a:rPr>
              <a:t> video</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err="1" smtClean="0">
                <a:solidFill>
                  <a:schemeClr val="tx1"/>
                </a:solidFill>
                <a:effectLst/>
                <a:latin typeface="+mn-lt"/>
                <a:ea typeface="+mn-ea"/>
                <a:cs typeface="+mn-cs"/>
              </a:rPr>
              <a:t>Selalu</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pastikan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mendapat</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jawaban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untuk</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pertanyaan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atau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kebingungan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sebelum</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anda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meneruskan</a:t>
            </a:r>
            <a:r>
              <a:rPr lang="en-A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85162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err="1" smtClean="0">
                <a:solidFill>
                  <a:schemeClr val="tx1"/>
                </a:solidFill>
                <a:effectLst/>
                <a:latin typeface="+mn-lt"/>
                <a:ea typeface="+mn-ea"/>
                <a:cs typeface="+mn-cs"/>
              </a:rPr>
              <a:t>Catatan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fasilitator</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err="1" smtClean="0"/>
              <a:t>Langkah</a:t>
            </a:r>
            <a:r>
              <a:rPr lang="en-AU" b="1" baseline="0" dirty="0" smtClean="0"/>
              <a:t> 5 – </a:t>
            </a:r>
            <a:r>
              <a:rPr lang="en-AU" b="1" baseline="0" dirty="0" err="1" smtClean="0"/>
              <a:t>Kegiatan</a:t>
            </a:r>
            <a:r>
              <a:rPr lang="en-AU" b="1" baseline="0" dirty="0" smtClean="0"/>
              <a:t> </a:t>
            </a:r>
            <a:r>
              <a:rPr lang="en-AU" b="1" baseline="0" dirty="0" err="1" smtClean="0"/>
              <a:t>kelompok</a:t>
            </a:r>
            <a:r>
              <a:rPr lang="en-AU" b="1" baseline="0" dirty="0" smtClean="0"/>
              <a:t> </a:t>
            </a:r>
            <a:r>
              <a:rPr lang="en-AU" b="1" dirty="0" smtClean="0"/>
              <a:t>– </a:t>
            </a:r>
            <a:r>
              <a:rPr lang="en-AU" b="1" dirty="0" err="1" smtClean="0"/>
              <a:t>Kejadian</a:t>
            </a:r>
            <a:r>
              <a:rPr lang="en-AU" b="1" dirty="0" smtClean="0"/>
              <a:t> </a:t>
            </a:r>
            <a:r>
              <a:rPr lang="en-AU" b="1" dirty="0" err="1" smtClean="0"/>
              <a:t>penyakit</a:t>
            </a:r>
            <a:r>
              <a:rPr lang="en-AU" b="1" dirty="0" smtClean="0"/>
              <a:t> </a:t>
            </a:r>
            <a:r>
              <a:rPr lang="en-AU" b="1" dirty="0" err="1" smtClean="0"/>
              <a:t>pada</a:t>
            </a:r>
            <a:r>
              <a:rPr lang="en-AU" b="1" dirty="0" smtClean="0"/>
              <a:t> </a:t>
            </a:r>
            <a:r>
              <a:rPr lang="en-AU" b="1" dirty="0" err="1" smtClean="0"/>
              <a:t>ayam</a:t>
            </a:r>
            <a:r>
              <a:rPr lang="en-AU" b="1" baseline="0" dirty="0" smtClean="0"/>
              <a:t> </a:t>
            </a:r>
            <a:r>
              <a:rPr lang="en-AU" b="1" baseline="0" dirty="0" err="1" smtClean="0"/>
              <a:t>dan</a:t>
            </a:r>
            <a:r>
              <a:rPr lang="en-AU" b="1" baseline="0" dirty="0" smtClean="0"/>
              <a:t> </a:t>
            </a:r>
            <a:r>
              <a:rPr lang="en-AU" b="1" baseline="0" dirty="0" err="1" smtClean="0"/>
              <a:t>anak</a:t>
            </a:r>
            <a:r>
              <a:rPr lang="en-AU" b="1" baseline="0" dirty="0" smtClean="0"/>
              <a:t> </a:t>
            </a:r>
            <a:r>
              <a:rPr lang="en-AU" b="1" baseline="0" dirty="0" err="1" smtClean="0"/>
              <a:t>kandang</a:t>
            </a:r>
            <a:endParaRPr lang="en-AU" b="1" dirty="0" smtClean="0"/>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Pertama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bacakan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informasi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latar</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belakang</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pada</a:t>
            </a:r>
            <a:r>
              <a:rPr lang="en-AU" sz="1200" kern="1200" dirty="0" smtClean="0">
                <a:solidFill>
                  <a:schemeClr val="tx1"/>
                </a:solidFill>
                <a:effectLst/>
                <a:latin typeface="+mn-lt"/>
                <a:ea typeface="+mn-ea"/>
                <a:cs typeface="+mn-cs"/>
              </a:rPr>
              <a:t> para </a:t>
            </a:r>
            <a:r>
              <a:rPr lang="en-AU" sz="1200" kern="1200" dirty="0" err="1" smtClean="0">
                <a:solidFill>
                  <a:schemeClr val="tx1"/>
                </a:solidFill>
                <a:effectLst/>
                <a:latin typeface="+mn-lt"/>
                <a:ea typeface="+mn-ea"/>
                <a:cs typeface="+mn-cs"/>
              </a:rPr>
              <a:t>peserta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untuk</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membangun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suasana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memberi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informasi</a:t>
            </a:r>
            <a:r>
              <a:rPr lang="en-AU" sz="1200" kern="1200" baseline="0" dirty="0" smtClean="0">
                <a:solidFill>
                  <a:schemeClr val="tx1"/>
                </a:solidFill>
                <a:effectLst/>
                <a:latin typeface="+mn-lt"/>
                <a:ea typeface="+mn-ea"/>
                <a:cs typeface="+mn-cs"/>
              </a:rPr>
              <a:t> yang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butuhkan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menjawab</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pertanyaan</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65426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err="1" smtClean="0">
                <a:solidFill>
                  <a:schemeClr val="tx1"/>
                </a:solidFill>
                <a:effectLst/>
                <a:latin typeface="+mn-lt"/>
                <a:ea typeface="+mn-ea"/>
                <a:cs typeface="+mn-cs"/>
              </a:rPr>
              <a:t>Catatan</a:t>
            </a:r>
            <a:r>
              <a:rPr lang="en-AU" sz="1200" b="1" kern="1200" dirty="0" smtClean="0">
                <a:solidFill>
                  <a:schemeClr val="tx1"/>
                </a:solidFill>
                <a:effectLst/>
                <a:latin typeface="+mn-lt"/>
                <a:ea typeface="+mn-ea"/>
                <a:cs typeface="+mn-cs"/>
              </a:rPr>
              <a:t> </a:t>
            </a:r>
            <a:r>
              <a:rPr lang="en-AU" sz="1200" b="1" kern="1200" dirty="0" err="1" smtClean="0">
                <a:solidFill>
                  <a:schemeClr val="tx1"/>
                </a:solidFill>
                <a:effectLst/>
                <a:latin typeface="+mn-lt"/>
                <a:ea typeface="+mn-ea"/>
                <a:cs typeface="+mn-cs"/>
              </a:rPr>
              <a:t>fasilitator</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err="1" smtClean="0"/>
              <a:t>Langkah</a:t>
            </a:r>
            <a:r>
              <a:rPr lang="en-AU" b="1" baseline="0" dirty="0" smtClean="0"/>
              <a:t> 5 – </a:t>
            </a:r>
            <a:r>
              <a:rPr lang="en-AU" b="1" baseline="0" dirty="0" err="1" smtClean="0"/>
              <a:t>Kegiatan</a:t>
            </a:r>
            <a:r>
              <a:rPr lang="en-AU" b="1" baseline="0" dirty="0" smtClean="0"/>
              <a:t> </a:t>
            </a:r>
            <a:r>
              <a:rPr lang="en-AU" b="1" baseline="0" dirty="0" err="1" smtClean="0"/>
              <a:t>kelompok</a:t>
            </a:r>
            <a:r>
              <a:rPr lang="en-AU" b="1" baseline="0" dirty="0" smtClean="0"/>
              <a:t> </a:t>
            </a:r>
            <a:r>
              <a:rPr lang="en-AU" b="1" dirty="0" smtClean="0"/>
              <a:t>– </a:t>
            </a:r>
            <a:r>
              <a:rPr lang="en-AU" b="1" dirty="0" err="1" smtClean="0"/>
              <a:t>Kejadian</a:t>
            </a:r>
            <a:r>
              <a:rPr lang="en-AU" b="1" dirty="0" smtClean="0"/>
              <a:t> </a:t>
            </a:r>
            <a:r>
              <a:rPr lang="en-AU" b="1" dirty="0" err="1" smtClean="0"/>
              <a:t>sakit</a:t>
            </a:r>
            <a:r>
              <a:rPr lang="en-AU" b="1" dirty="0" smtClean="0"/>
              <a:t> </a:t>
            </a:r>
            <a:r>
              <a:rPr lang="en-AU" b="1" dirty="0" err="1" smtClean="0"/>
              <a:t>pada</a:t>
            </a:r>
            <a:r>
              <a:rPr lang="en-AU" b="1" dirty="0" smtClean="0"/>
              <a:t> </a:t>
            </a:r>
            <a:r>
              <a:rPr lang="en-AU" b="1" dirty="0" err="1" smtClean="0"/>
              <a:t>ayam</a:t>
            </a:r>
            <a:r>
              <a:rPr lang="en-AU" b="1" dirty="0" smtClean="0"/>
              <a:t> </a:t>
            </a:r>
            <a:r>
              <a:rPr lang="en-AU" b="1" dirty="0" err="1" smtClean="0"/>
              <a:t>dan</a:t>
            </a:r>
            <a:r>
              <a:rPr lang="en-AU" b="1" dirty="0" smtClean="0"/>
              <a:t> </a:t>
            </a:r>
            <a:r>
              <a:rPr lang="en-AU" b="1" dirty="0" err="1" smtClean="0"/>
              <a:t>anak</a:t>
            </a:r>
            <a:r>
              <a:rPr lang="en-AU" b="1" dirty="0" smtClean="0"/>
              <a:t> </a:t>
            </a:r>
            <a:r>
              <a:rPr lang="en-AU" b="1" dirty="0" err="1" smtClean="0"/>
              <a:t>kandang</a:t>
            </a:r>
            <a:endParaRPr lang="en-AU" b="1" dirty="0" smtClean="0"/>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Bagi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peserta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dalam</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kelompok-kelompok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kecil</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masing-masing</a:t>
            </a:r>
            <a:r>
              <a:rPr lang="en-AU" sz="1200" kern="1200" dirty="0" smtClean="0">
                <a:solidFill>
                  <a:schemeClr val="tx1"/>
                </a:solidFill>
                <a:effectLst/>
                <a:latin typeface="+mn-lt"/>
                <a:ea typeface="+mn-ea"/>
                <a:cs typeface="+mn-cs"/>
              </a:rPr>
              <a:t> group </a:t>
            </a:r>
            <a:r>
              <a:rPr lang="en-AU" sz="1200" kern="1200" dirty="0" err="1" smtClean="0">
                <a:solidFill>
                  <a:schemeClr val="tx1"/>
                </a:solidFill>
                <a:effectLst/>
                <a:latin typeface="+mn-lt"/>
                <a:ea typeface="+mn-ea"/>
                <a:cs typeface="+mn-cs"/>
              </a:rPr>
              <a:t>bekerja</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dengan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pertanyaan</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sebagai</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berikut</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Peserta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akan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menulis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jawabannya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pada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selembar</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kertas</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Minta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untuk</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memberitahu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jika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mereka</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sudah</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selesai</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err="1" smtClean="0">
                <a:solidFill>
                  <a:schemeClr val="tx1"/>
                </a:solidFill>
                <a:effectLst/>
                <a:latin typeface="+mn-lt"/>
                <a:ea typeface="+mn-ea"/>
                <a:cs typeface="+mn-cs"/>
              </a:rPr>
              <a:t>Keliling</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ruangan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amati</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perkembangannya</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151562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a:t>
            </a:r>
            <a:r>
              <a:rPr lang="en-AU" b="1" dirty="0" err="1" smtClean="0"/>
              <a:t>Kematian</a:t>
            </a:r>
            <a:r>
              <a:rPr lang="en-AU" b="1" dirty="0" smtClean="0"/>
              <a:t> </a:t>
            </a:r>
            <a:r>
              <a:rPr lang="en-AU" b="1" dirty="0" err="1" smtClean="0"/>
              <a:t>pada</a:t>
            </a:r>
            <a:r>
              <a:rPr lang="en-AU" b="1" baseline="0" dirty="0" smtClean="0"/>
              <a:t> </a:t>
            </a:r>
            <a:r>
              <a:rPr lang="en-AU" b="1" baseline="0" dirty="0" err="1" smtClean="0"/>
              <a:t>ayam</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Question 1</a:t>
            </a:r>
          </a:p>
          <a:p>
            <a:pPr marL="0" indent="0">
              <a:buFont typeface="Arial" panose="020B0604020202020204" pitchFamily="34" charset="0"/>
              <a:buNone/>
            </a:pPr>
            <a:endParaRPr lang="en-AU"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0" kern="1200" dirty="0" err="1" smtClean="0">
                <a:solidFill>
                  <a:schemeClr val="tx1"/>
                </a:solidFill>
                <a:effectLst/>
                <a:latin typeface="+mn-lt"/>
                <a:ea typeface="+mn-ea"/>
                <a:cs typeface="+mn-cs"/>
              </a:rPr>
              <a:t>Mungkin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akan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muncul</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diskusi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terkait</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hal</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ini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sangat</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beralasan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bagi</a:t>
            </a:r>
            <a:r>
              <a:rPr lang="en-AU" sz="1200" i="0" kern="1200" dirty="0" smtClean="0">
                <a:solidFill>
                  <a:schemeClr val="tx1"/>
                </a:solidFill>
                <a:effectLst/>
                <a:latin typeface="+mn-lt"/>
                <a:ea typeface="+mn-ea"/>
                <a:cs typeface="+mn-cs"/>
              </a:rPr>
              <a:t> para </a:t>
            </a:r>
            <a:r>
              <a:rPr lang="en-AU" sz="1200" i="0" kern="1200" dirty="0" err="1" smtClean="0">
                <a:solidFill>
                  <a:schemeClr val="tx1"/>
                </a:solidFill>
                <a:effectLst/>
                <a:latin typeface="+mn-lt"/>
                <a:ea typeface="+mn-ea"/>
                <a:cs typeface="+mn-cs"/>
              </a:rPr>
              <a:t>peserta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untuk</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mengambil</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kesimpulan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dan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untuk</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itu</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mereka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membutuhkan</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lebih</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banyak</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informasi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seperti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berapa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banyak</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ayam</a:t>
            </a:r>
            <a:r>
              <a:rPr lang="en-AU" sz="1200" i="0" kern="1200" dirty="0" smtClean="0">
                <a:solidFill>
                  <a:schemeClr val="tx1"/>
                </a:solidFill>
                <a:effectLst/>
                <a:latin typeface="+mn-lt"/>
                <a:ea typeface="+mn-ea"/>
                <a:cs typeface="+mn-cs"/>
              </a:rPr>
              <a:t> yang </a:t>
            </a:r>
            <a:r>
              <a:rPr lang="en-AU" sz="1200" i="0" kern="1200" dirty="0" err="1" smtClean="0">
                <a:solidFill>
                  <a:schemeClr val="tx1"/>
                </a:solidFill>
                <a:effectLst/>
                <a:latin typeface="+mn-lt"/>
                <a:ea typeface="+mn-ea"/>
                <a:cs typeface="+mn-cs"/>
              </a:rPr>
              <a:t>mati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atau</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berapa</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jumlah</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ayam</a:t>
            </a:r>
            <a:r>
              <a:rPr lang="en-AU" sz="1200" i="0" kern="1200" dirty="0" smtClean="0">
                <a:solidFill>
                  <a:schemeClr val="tx1"/>
                </a:solidFill>
                <a:effectLst/>
                <a:latin typeface="+mn-lt"/>
                <a:ea typeface="+mn-ea"/>
                <a:cs typeface="+mn-cs"/>
              </a:rPr>
              <a:t> di </a:t>
            </a:r>
            <a:r>
              <a:rPr lang="en-AU" sz="1200" i="0" kern="1200" dirty="0" err="1" smtClean="0">
                <a:solidFill>
                  <a:schemeClr val="tx1"/>
                </a:solidFill>
                <a:effectLst/>
                <a:latin typeface="+mn-lt"/>
                <a:ea typeface="+mn-ea"/>
                <a:cs typeface="+mn-cs"/>
              </a:rPr>
              <a:t>populasi</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tersebut</a:t>
            </a:r>
            <a:endParaRPr lang="en-AU" sz="1200" i="0" kern="1200" dirty="0" smtClean="0">
              <a:solidFill>
                <a:schemeClr val="tx1"/>
              </a:solidFill>
              <a:effectLst/>
              <a:latin typeface="+mn-lt"/>
              <a:ea typeface="+mn-ea"/>
              <a:cs typeface="+mn-cs"/>
            </a:endParaRPr>
          </a:p>
          <a:p>
            <a:pPr marL="0" indent="0">
              <a:buFont typeface="Arial" panose="020B0604020202020204" pitchFamily="34" charset="0"/>
              <a:buNone/>
            </a:pPr>
            <a:endParaRPr lang="en-AU" b="1" baseline="0" dirty="0" smtClean="0"/>
          </a:p>
          <a:p>
            <a:endParaRPr lang="en-AU" dirty="0" smtClean="0"/>
          </a:p>
          <a:p>
            <a:r>
              <a:rPr lang="en-AU" dirty="0" smtClean="0"/>
              <a:t>The iSIKHNAS syndrome</a:t>
            </a:r>
            <a:r>
              <a:rPr lang="en-AU" baseline="0" dirty="0" smtClean="0"/>
              <a:t> definition is:</a:t>
            </a:r>
            <a:endParaRPr lang="en-AU" dirty="0" smtClean="0"/>
          </a:p>
          <a:p>
            <a:pPr marL="628650" lvl="1" indent="-171450">
              <a:buFont typeface="Arial" panose="020B0604020202020204" pitchFamily="34" charset="0"/>
              <a:buChar char="•"/>
            </a:pPr>
            <a:r>
              <a:rPr lang="en-AU" sz="1200" b="0" i="1" kern="1200" dirty="0" smtClean="0">
                <a:solidFill>
                  <a:schemeClr val="tx1"/>
                </a:solidFill>
                <a:effectLst/>
                <a:latin typeface="+mn-lt"/>
                <a:ea typeface="+mn-ea"/>
                <a:cs typeface="+mn-cs"/>
              </a:rPr>
              <a:t>MMU - Sudden increase in mortality in chickens and other poultry</a:t>
            </a:r>
          </a:p>
          <a:p>
            <a:pPr lvl="2"/>
            <a:r>
              <a:rPr lang="en-AU" sz="1200" kern="1200" dirty="0" smtClean="0">
                <a:solidFill>
                  <a:schemeClr val="tx1"/>
                </a:solidFill>
                <a:effectLst/>
                <a:latin typeface="+mn-lt"/>
                <a:ea typeface="+mn-ea"/>
                <a:cs typeface="+mn-cs"/>
              </a:rPr>
              <a:t>Village chickens and other poultry, wild birds: sudden mortality in the space of 2 days with or without clinical signs</a:t>
            </a:r>
          </a:p>
          <a:p>
            <a:pPr lvl="3"/>
            <a:r>
              <a:rPr lang="en-AU" sz="1200" kern="1200" dirty="0" smtClean="0">
                <a:solidFill>
                  <a:schemeClr val="tx1"/>
                </a:solidFill>
                <a:effectLst/>
                <a:latin typeface="+mn-lt"/>
                <a:ea typeface="+mn-ea"/>
                <a:cs typeface="+mn-cs"/>
              </a:rPr>
              <a:t>Layer: mortality over 1% in two days. In vaccinated birds, a decrease in egg production. </a:t>
            </a:r>
          </a:p>
          <a:p>
            <a:pPr lvl="3"/>
            <a:r>
              <a:rPr lang="en-AU" sz="1200" kern="1200" dirty="0" smtClean="0">
                <a:solidFill>
                  <a:schemeClr val="tx1"/>
                </a:solidFill>
                <a:effectLst/>
                <a:latin typeface="+mn-lt"/>
                <a:ea typeface="+mn-ea"/>
                <a:cs typeface="+mn-cs"/>
              </a:rPr>
              <a:t>Broiler: mortality over 1% in two days, generally affecting birds around 20 days</a:t>
            </a: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3016658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isikhna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err="1" smtClean="0"/>
              <a:t>Epidemiologi</a:t>
            </a:r>
            <a:r>
              <a:rPr lang="en-AU" dirty="0" smtClean="0"/>
              <a:t> </a:t>
            </a:r>
            <a:r>
              <a:rPr lang="en-AU" dirty="0" err="1" smtClean="0"/>
              <a:t>Lapangan</a:t>
            </a:r>
            <a:r>
              <a:rPr lang="en-AU" dirty="0" smtClean="0"/>
              <a:t> Tingkat </a:t>
            </a:r>
            <a:r>
              <a:rPr lang="en-AU" dirty="0" err="1" smtClean="0"/>
              <a:t>Dasar</a:t>
            </a:r>
            <a:endParaRPr lang="en-AU" dirty="0"/>
          </a:p>
        </p:txBody>
      </p:sp>
      <p:sp>
        <p:nvSpPr>
          <p:cNvPr id="11" name="Subtitle 10"/>
          <p:cNvSpPr>
            <a:spLocks noGrp="1"/>
          </p:cNvSpPr>
          <p:nvPr>
            <p:ph type="subTitle" idx="1"/>
          </p:nvPr>
        </p:nvSpPr>
        <p:spPr>
          <a:xfrm>
            <a:off x="685800" y="3886200"/>
            <a:ext cx="7086600" cy="1752600"/>
          </a:xfrm>
        </p:spPr>
        <p:txBody>
          <a:bodyPr/>
          <a:lstStyle/>
          <a:p>
            <a:r>
              <a:rPr lang="en-AU" dirty="0" err="1" smtClean="0"/>
              <a:t>Sesi</a:t>
            </a:r>
            <a:r>
              <a:rPr lang="en-AU" dirty="0" smtClean="0"/>
              <a:t> </a:t>
            </a:r>
            <a:r>
              <a:rPr lang="en-AU" dirty="0"/>
              <a:t>5 – </a:t>
            </a:r>
            <a:r>
              <a:rPr lang="en-AU" dirty="0" err="1" smtClean="0"/>
              <a:t>Penyebab</a:t>
            </a:r>
            <a:r>
              <a:rPr lang="en-AU" dirty="0" smtClean="0"/>
              <a:t> </a:t>
            </a:r>
            <a:r>
              <a:rPr lang="en-AU" dirty="0" err="1" smtClean="0"/>
              <a:t>Penyakit</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Diskusi</a:t>
            </a:r>
            <a:r>
              <a:rPr lang="en-AU" b="1" dirty="0" smtClean="0"/>
              <a:t> </a:t>
            </a:r>
            <a:r>
              <a:rPr lang="en-AU" b="1" dirty="0" err="1" smtClean="0"/>
              <a:t>kelompok</a:t>
            </a:r>
            <a:r>
              <a:rPr lang="en-AU" b="1" dirty="0" smtClean="0"/>
              <a:t> </a:t>
            </a:r>
            <a:r>
              <a:rPr lang="en-AU" b="1" dirty="0"/>
              <a:t>–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AU" dirty="0" err="1" smtClean="0"/>
              <a:t>Diskusikan</a:t>
            </a:r>
            <a:r>
              <a:rPr lang="en-AU" dirty="0" smtClean="0"/>
              <a:t> </a:t>
            </a:r>
            <a:r>
              <a:rPr lang="en-AU" dirty="0" err="1" smtClean="0"/>
              <a:t>apakah</a:t>
            </a:r>
            <a:r>
              <a:rPr lang="en-AU" dirty="0" smtClean="0"/>
              <a:t> </a:t>
            </a:r>
            <a:r>
              <a:rPr lang="en-AU" dirty="0" err="1" smtClean="0"/>
              <a:t>ini</a:t>
            </a:r>
            <a:r>
              <a:rPr lang="en-AU" dirty="0" smtClean="0"/>
              <a:t> </a:t>
            </a:r>
            <a:r>
              <a:rPr lang="en-AU" dirty="0" err="1" smtClean="0"/>
              <a:t>harus</a:t>
            </a:r>
            <a:r>
              <a:rPr lang="en-AU" dirty="0" smtClean="0"/>
              <a:t> </a:t>
            </a:r>
            <a:r>
              <a:rPr lang="en-AU" dirty="0" err="1" smtClean="0"/>
              <a:t>dilaporkan</a:t>
            </a:r>
            <a:r>
              <a:rPr lang="en-AU" dirty="0" smtClean="0"/>
              <a:t> </a:t>
            </a:r>
            <a:r>
              <a:rPr lang="en-AU" dirty="0" err="1" smtClean="0"/>
              <a:t>sebagai</a:t>
            </a:r>
            <a:r>
              <a:rPr lang="en-AU" dirty="0" smtClean="0"/>
              <a:t> </a:t>
            </a:r>
            <a:r>
              <a:rPr lang="en-AU" dirty="0" err="1" smtClean="0"/>
              <a:t>tanda</a:t>
            </a:r>
            <a:r>
              <a:rPr lang="en-AU" dirty="0" smtClean="0"/>
              <a:t> </a:t>
            </a:r>
            <a:r>
              <a:rPr lang="en-AU" dirty="0" err="1" smtClean="0"/>
              <a:t>atau</a:t>
            </a:r>
            <a:r>
              <a:rPr lang="en-AU" dirty="0" smtClean="0"/>
              <a:t> </a:t>
            </a:r>
            <a:r>
              <a:rPr lang="en-AU" dirty="0" err="1" smtClean="0"/>
              <a:t>sindrom</a:t>
            </a:r>
            <a:r>
              <a:rPr lang="en-AU" dirty="0" smtClean="0"/>
              <a:t> </a:t>
            </a:r>
            <a:r>
              <a:rPr lang="en-AU" dirty="0" err="1" smtClean="0"/>
              <a:t>prioritas</a:t>
            </a:r>
            <a:r>
              <a:rPr lang="en-AU" dirty="0" smtClean="0"/>
              <a:t>?</a:t>
            </a:r>
          </a:p>
          <a:p>
            <a:pPr marL="514350" indent="-514350">
              <a:buFont typeface="+mj-lt"/>
              <a:buAutoNum type="arabicPeriod"/>
            </a:pPr>
            <a:endParaRPr lang="en-AU" dirty="0" smtClean="0"/>
          </a:p>
          <a:p>
            <a:pPr marL="0" indent="0">
              <a:buNone/>
            </a:pPr>
            <a:endParaRPr lang="en-AU" dirty="0"/>
          </a:p>
        </p:txBody>
      </p:sp>
    </p:spTree>
    <p:extLst>
      <p:ext uri="{BB962C8B-B14F-4D97-AF65-F5344CB8AC3E}">
        <p14:creationId xmlns:p14="http://schemas.microsoft.com/office/powerpoint/2010/main" val="347887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2"/>
            </a:pPr>
            <a:r>
              <a:rPr lang="en-AU" dirty="0" err="1" smtClean="0"/>
              <a:t>Buatlah</a:t>
            </a:r>
            <a:r>
              <a:rPr lang="en-AU" dirty="0" smtClean="0"/>
              <a:t> </a:t>
            </a:r>
            <a:r>
              <a:rPr lang="en-AU" dirty="0" err="1" smtClean="0"/>
              <a:t>daftar</a:t>
            </a:r>
            <a:r>
              <a:rPr lang="en-AU" dirty="0" smtClean="0"/>
              <a:t> </a:t>
            </a:r>
            <a:r>
              <a:rPr lang="en-AU" dirty="0" err="1" smtClean="0"/>
              <a:t>diagnosa</a:t>
            </a:r>
            <a:r>
              <a:rPr lang="en-AU" dirty="0" smtClean="0"/>
              <a:t> </a:t>
            </a:r>
            <a:r>
              <a:rPr lang="en-AU" dirty="0" err="1" smtClean="0"/>
              <a:t>diferensial</a:t>
            </a:r>
            <a:r>
              <a:rPr lang="en-AU" dirty="0" smtClean="0"/>
              <a:t> yang </a:t>
            </a:r>
            <a:r>
              <a:rPr lang="en-AU" dirty="0" err="1" smtClean="0"/>
              <a:t>mungkin</a:t>
            </a:r>
            <a:r>
              <a:rPr lang="en-AU" dirty="0" smtClean="0"/>
              <a:t> </a:t>
            </a:r>
            <a:r>
              <a:rPr lang="en-AU" dirty="0" err="1" smtClean="0"/>
              <a:t>jadi</a:t>
            </a:r>
            <a:r>
              <a:rPr lang="en-AU" dirty="0" smtClean="0"/>
              <a:t> </a:t>
            </a:r>
            <a:r>
              <a:rPr lang="en-AU" dirty="0" err="1" smtClean="0"/>
              <a:t>penyebab</a:t>
            </a:r>
            <a:r>
              <a:rPr lang="en-AU" dirty="0" smtClean="0"/>
              <a:t> </a:t>
            </a:r>
            <a:r>
              <a:rPr lang="en-AU" dirty="0" err="1" smtClean="0"/>
              <a:t>kematian</a:t>
            </a:r>
            <a:r>
              <a:rPr lang="en-AU" dirty="0" smtClean="0"/>
              <a:t> </a:t>
            </a:r>
            <a:r>
              <a:rPr lang="en-AU" dirty="0" err="1" smtClean="0"/>
              <a:t>mendadak</a:t>
            </a:r>
            <a:r>
              <a:rPr lang="en-AU" dirty="0" smtClean="0"/>
              <a:t> </a:t>
            </a:r>
            <a:r>
              <a:rPr lang="en-AU" dirty="0" err="1" smtClean="0"/>
              <a:t>pada</a:t>
            </a:r>
            <a:r>
              <a:rPr lang="en-AU" dirty="0" smtClean="0"/>
              <a:t> </a:t>
            </a:r>
            <a:r>
              <a:rPr lang="en-AU" dirty="0" err="1" smtClean="0"/>
              <a:t>ayam</a:t>
            </a:r>
            <a:r>
              <a:rPr lang="en-AU" dirty="0" smtClean="0"/>
              <a:t> di </a:t>
            </a:r>
            <a:r>
              <a:rPr lang="en-AU" dirty="0" err="1" smtClean="0"/>
              <a:t>daerah</a:t>
            </a:r>
            <a:r>
              <a:rPr lang="en-AU" dirty="0" smtClean="0"/>
              <a:t> </a:t>
            </a:r>
            <a:r>
              <a:rPr lang="en-AU" dirty="0" err="1" smtClean="0"/>
              <a:t>anda</a:t>
            </a:r>
            <a:r>
              <a:rPr lang="en-AU" dirty="0" smtClean="0"/>
              <a:t>.</a:t>
            </a:r>
          </a:p>
          <a:p>
            <a:pPr marL="0" indent="0">
              <a:buNone/>
            </a:pPr>
            <a:endParaRPr lang="en-AU"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b="1" smtClean="0"/>
              <a:t>Diskusi kelompok – kematian pada ayam</a:t>
            </a:r>
            <a:endParaRPr lang="en-AU" b="1" dirty="0"/>
          </a:p>
        </p:txBody>
      </p:sp>
    </p:spTree>
    <p:extLst>
      <p:ext uri="{BB962C8B-B14F-4D97-AF65-F5344CB8AC3E}">
        <p14:creationId xmlns:p14="http://schemas.microsoft.com/office/powerpoint/2010/main" val="394041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2"/>
            </a:pPr>
            <a:r>
              <a:rPr lang="en-AU" dirty="0" err="1"/>
              <a:t>Buatlah</a:t>
            </a:r>
            <a:r>
              <a:rPr lang="en-AU" dirty="0"/>
              <a:t> </a:t>
            </a:r>
            <a:r>
              <a:rPr lang="en-AU" dirty="0" err="1"/>
              <a:t>daftar</a:t>
            </a:r>
            <a:r>
              <a:rPr lang="en-AU" dirty="0"/>
              <a:t> </a:t>
            </a:r>
            <a:r>
              <a:rPr lang="en-AU" dirty="0" err="1"/>
              <a:t>diagnosa</a:t>
            </a:r>
            <a:r>
              <a:rPr lang="en-AU" dirty="0"/>
              <a:t> </a:t>
            </a:r>
            <a:r>
              <a:rPr lang="en-AU" dirty="0" err="1"/>
              <a:t>diferensial</a:t>
            </a:r>
            <a:r>
              <a:rPr lang="en-AU" dirty="0"/>
              <a:t> yang </a:t>
            </a:r>
            <a:r>
              <a:rPr lang="en-AU" dirty="0" err="1"/>
              <a:t>mungkin</a:t>
            </a:r>
            <a:r>
              <a:rPr lang="en-AU" dirty="0"/>
              <a:t> </a:t>
            </a:r>
            <a:r>
              <a:rPr lang="en-AU" dirty="0" err="1"/>
              <a:t>jadi</a:t>
            </a:r>
            <a:r>
              <a:rPr lang="en-AU" dirty="0"/>
              <a:t> </a:t>
            </a:r>
            <a:r>
              <a:rPr lang="en-AU" dirty="0" err="1"/>
              <a:t>penyebab</a:t>
            </a:r>
            <a:r>
              <a:rPr lang="en-AU" dirty="0"/>
              <a:t> </a:t>
            </a:r>
            <a:r>
              <a:rPr lang="en-AU" dirty="0" err="1"/>
              <a:t>kematian</a:t>
            </a:r>
            <a:r>
              <a:rPr lang="en-AU" dirty="0"/>
              <a:t> </a:t>
            </a:r>
            <a:r>
              <a:rPr lang="en-AU" dirty="0" err="1"/>
              <a:t>mendadak</a:t>
            </a:r>
            <a:r>
              <a:rPr lang="en-AU" dirty="0"/>
              <a:t> </a:t>
            </a:r>
            <a:r>
              <a:rPr lang="en-AU" dirty="0" err="1"/>
              <a:t>pada</a:t>
            </a:r>
            <a:r>
              <a:rPr lang="en-AU" dirty="0"/>
              <a:t> </a:t>
            </a:r>
            <a:r>
              <a:rPr lang="en-AU" dirty="0" err="1"/>
              <a:t>ayam</a:t>
            </a:r>
            <a:r>
              <a:rPr lang="en-AU" dirty="0"/>
              <a:t> di </a:t>
            </a:r>
            <a:r>
              <a:rPr lang="en-AU" dirty="0" err="1"/>
              <a:t>daerah</a:t>
            </a:r>
            <a:r>
              <a:rPr lang="en-AU" dirty="0"/>
              <a:t> </a:t>
            </a:r>
            <a:r>
              <a:rPr lang="en-AU" dirty="0" err="1"/>
              <a:t>anda</a:t>
            </a:r>
            <a:r>
              <a:rPr lang="en-AU" dirty="0"/>
              <a:t>.</a:t>
            </a:r>
          </a:p>
          <a:p>
            <a:pPr marL="0" indent="0">
              <a:buNone/>
            </a:pPr>
            <a:r>
              <a:rPr lang="en-AU" dirty="0" smtClean="0"/>
              <a:t>.</a:t>
            </a:r>
          </a:p>
          <a:p>
            <a:pPr marL="0" indent="0">
              <a:buNone/>
            </a:pPr>
            <a:endParaRPr lang="en-AU" dirty="0"/>
          </a:p>
        </p:txBody>
      </p:sp>
      <p:sp>
        <p:nvSpPr>
          <p:cNvPr id="4" name="TextBox 3"/>
          <p:cNvSpPr txBox="1"/>
          <p:nvPr/>
        </p:nvSpPr>
        <p:spPr>
          <a:xfrm>
            <a:off x="395536" y="3429000"/>
            <a:ext cx="4171655" cy="2308324"/>
          </a:xfrm>
          <a:prstGeom prst="rect">
            <a:avLst/>
          </a:prstGeom>
          <a:noFill/>
        </p:spPr>
        <p:txBody>
          <a:bodyPr wrap="none" rtlCol="0">
            <a:spAutoFit/>
          </a:bodyPr>
          <a:lstStyle/>
          <a:p>
            <a:r>
              <a:rPr lang="en-AU" b="1" dirty="0" smtClean="0">
                <a:solidFill>
                  <a:srgbClr val="7030A0"/>
                </a:solidFill>
              </a:rPr>
              <a:t>Newcastle disease</a:t>
            </a:r>
          </a:p>
          <a:p>
            <a:r>
              <a:rPr lang="en-AU" b="1" dirty="0" smtClean="0">
                <a:solidFill>
                  <a:srgbClr val="7030A0"/>
                </a:solidFill>
              </a:rPr>
              <a:t>HPAI</a:t>
            </a:r>
          </a:p>
          <a:p>
            <a:r>
              <a:rPr lang="en-AU" b="1" dirty="0" err="1" smtClean="0">
                <a:solidFill>
                  <a:srgbClr val="7030A0"/>
                </a:solidFill>
              </a:rPr>
              <a:t>Gumboro</a:t>
            </a:r>
            <a:r>
              <a:rPr lang="en-AU" b="1" dirty="0" smtClean="0">
                <a:solidFill>
                  <a:srgbClr val="7030A0"/>
                </a:solidFill>
              </a:rPr>
              <a:t> (Infectious Bursal Disease virus)</a:t>
            </a:r>
          </a:p>
          <a:p>
            <a:r>
              <a:rPr lang="en-AU" b="1" dirty="0" err="1" smtClean="0">
                <a:solidFill>
                  <a:srgbClr val="7030A0"/>
                </a:solidFill>
              </a:rPr>
              <a:t>Pullorum</a:t>
            </a:r>
            <a:r>
              <a:rPr lang="en-AU" b="1" dirty="0" smtClean="0">
                <a:solidFill>
                  <a:srgbClr val="7030A0"/>
                </a:solidFill>
              </a:rPr>
              <a:t> (Salmonella </a:t>
            </a:r>
            <a:r>
              <a:rPr lang="en-AU" b="1" dirty="0" err="1" smtClean="0">
                <a:solidFill>
                  <a:srgbClr val="7030A0"/>
                </a:solidFill>
              </a:rPr>
              <a:t>pullorum</a:t>
            </a:r>
            <a:r>
              <a:rPr lang="en-AU" b="1" dirty="0" smtClean="0">
                <a:solidFill>
                  <a:srgbClr val="7030A0"/>
                </a:solidFill>
              </a:rPr>
              <a:t>)</a:t>
            </a:r>
          </a:p>
          <a:p>
            <a:r>
              <a:rPr lang="en-AU" b="1" dirty="0" smtClean="0">
                <a:solidFill>
                  <a:srgbClr val="7030A0"/>
                </a:solidFill>
              </a:rPr>
              <a:t>Fowl cholera (</a:t>
            </a:r>
            <a:r>
              <a:rPr lang="en-AU" b="1" dirty="0" err="1" smtClean="0">
                <a:solidFill>
                  <a:srgbClr val="7030A0"/>
                </a:solidFill>
              </a:rPr>
              <a:t>Pasteurella</a:t>
            </a:r>
            <a:r>
              <a:rPr lang="en-AU" b="1" dirty="0" smtClean="0">
                <a:solidFill>
                  <a:srgbClr val="7030A0"/>
                </a:solidFill>
              </a:rPr>
              <a:t> </a:t>
            </a:r>
            <a:r>
              <a:rPr lang="en-AU" b="1" dirty="0" err="1" smtClean="0">
                <a:solidFill>
                  <a:srgbClr val="7030A0"/>
                </a:solidFill>
              </a:rPr>
              <a:t>multocida</a:t>
            </a:r>
            <a:r>
              <a:rPr lang="en-AU" b="1" dirty="0" smtClean="0">
                <a:solidFill>
                  <a:srgbClr val="7030A0"/>
                </a:solidFill>
              </a:rPr>
              <a:t>)</a:t>
            </a:r>
          </a:p>
          <a:p>
            <a:r>
              <a:rPr lang="en-AU" b="1" dirty="0" err="1" smtClean="0">
                <a:solidFill>
                  <a:srgbClr val="7030A0"/>
                </a:solidFill>
              </a:rPr>
              <a:t>Keracunan</a:t>
            </a:r>
            <a:r>
              <a:rPr lang="en-AU" b="1" dirty="0" smtClean="0">
                <a:solidFill>
                  <a:srgbClr val="7030A0"/>
                </a:solidFill>
              </a:rPr>
              <a:t> </a:t>
            </a:r>
          </a:p>
          <a:p>
            <a:r>
              <a:rPr lang="en-AU" b="1" dirty="0" smtClean="0">
                <a:solidFill>
                  <a:srgbClr val="7030A0"/>
                </a:solidFill>
              </a:rPr>
              <a:t>Infectious bronchitis virus</a:t>
            </a:r>
          </a:p>
          <a:p>
            <a:r>
              <a:rPr lang="en-AU" b="1" dirty="0" smtClean="0">
                <a:solidFill>
                  <a:srgbClr val="7030A0"/>
                </a:solidFill>
              </a:rPr>
              <a:t>…</a:t>
            </a:r>
            <a:endParaRPr lang="en-AU" b="1" dirty="0">
              <a:solidFill>
                <a:srgbClr val="7030A0"/>
              </a:solidFill>
            </a:endParaRPr>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b="1" dirty="0" err="1" smtClean="0"/>
              <a:t>Diskusi</a:t>
            </a:r>
            <a:r>
              <a:rPr lang="en-AU" b="1" dirty="0" smtClean="0"/>
              <a:t> </a:t>
            </a:r>
            <a:r>
              <a:rPr lang="en-AU" b="1" dirty="0" err="1" smtClean="0"/>
              <a:t>kelompok</a:t>
            </a:r>
            <a:r>
              <a:rPr lang="en-AU" b="1" dirty="0" smtClean="0"/>
              <a:t> –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Tree>
    <p:extLst>
      <p:ext uri="{BB962C8B-B14F-4D97-AF65-F5344CB8AC3E}">
        <p14:creationId xmlns:p14="http://schemas.microsoft.com/office/powerpoint/2010/main" val="1705708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net-biovision.org/res/res/files/3105.400x4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2009799" cy="18439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0175" y="1960623"/>
            <a:ext cx="2520280" cy="646331"/>
          </a:xfrm>
          <a:prstGeom prst="rect">
            <a:avLst/>
          </a:prstGeom>
          <a:noFill/>
        </p:spPr>
        <p:txBody>
          <a:bodyPr wrap="square" rtlCol="0">
            <a:spAutoFit/>
          </a:bodyPr>
          <a:lstStyle/>
          <a:p>
            <a:pPr algn="ctr"/>
            <a:r>
              <a:rPr lang="en-AU" b="1" dirty="0">
                <a:solidFill>
                  <a:srgbClr val="7030A0"/>
                </a:solidFill>
              </a:rPr>
              <a:t>Newcastle </a:t>
            </a:r>
            <a:r>
              <a:rPr lang="en-AU" b="1" dirty="0" smtClean="0">
                <a:solidFill>
                  <a:srgbClr val="7030A0"/>
                </a:solidFill>
              </a:rPr>
              <a:t>disease (</a:t>
            </a:r>
            <a:r>
              <a:rPr lang="en-AU" b="1" dirty="0" err="1" smtClean="0">
                <a:solidFill>
                  <a:srgbClr val="7030A0"/>
                </a:solidFill>
              </a:rPr>
              <a:t>tetelo</a:t>
            </a:r>
            <a:r>
              <a:rPr lang="en-AU" b="1" dirty="0" smtClean="0">
                <a:solidFill>
                  <a:srgbClr val="7030A0"/>
                </a:solidFill>
              </a:rPr>
              <a:t>)</a:t>
            </a:r>
            <a:endParaRPr lang="en-AU" b="1" dirty="0">
              <a:solidFill>
                <a:srgbClr val="7030A0"/>
              </a:solidFill>
            </a:endParaRPr>
          </a:p>
        </p:txBody>
      </p:sp>
      <p:pic>
        <p:nvPicPr>
          <p:cNvPr id="1028" name="Picture 4" descr="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4005064"/>
            <a:ext cx="2000250" cy="22955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3319174"/>
            <a:ext cx="1593725" cy="369332"/>
          </a:xfrm>
          <a:prstGeom prst="rect">
            <a:avLst/>
          </a:prstGeom>
          <a:noFill/>
        </p:spPr>
        <p:txBody>
          <a:bodyPr wrap="square" rtlCol="0">
            <a:spAutoFit/>
          </a:bodyPr>
          <a:lstStyle/>
          <a:p>
            <a:pPr algn="ctr"/>
            <a:r>
              <a:rPr lang="en-AU" b="1" dirty="0" err="1" smtClean="0">
                <a:solidFill>
                  <a:srgbClr val="7030A0"/>
                </a:solidFill>
              </a:rPr>
              <a:t>Gumboro</a:t>
            </a:r>
            <a:r>
              <a:rPr lang="en-AU" b="1" dirty="0" smtClean="0">
                <a:solidFill>
                  <a:srgbClr val="7030A0"/>
                </a:solidFill>
              </a:rPr>
              <a:t> </a:t>
            </a:r>
            <a:endParaRPr lang="en-AU" b="1" dirty="0">
              <a:solidFill>
                <a:srgbClr val="7030A0"/>
              </a:solidFill>
            </a:endParaRPr>
          </a:p>
        </p:txBody>
      </p:sp>
      <p:pic>
        <p:nvPicPr>
          <p:cNvPr id="1030" name="Picture 6" descr="http://1.bp.blogspot.com/-SxXBLKkZbOc/UGVl7nKt0-I/AAAAAAAABlI/B013KBz60sI/s1600/gambar_anak_ayam_terkena_penyakit_Pullor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407" y="153252"/>
            <a:ext cx="2634655" cy="2141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54871" y="2430492"/>
            <a:ext cx="1593725" cy="646331"/>
          </a:xfrm>
          <a:prstGeom prst="rect">
            <a:avLst/>
          </a:prstGeom>
          <a:noFill/>
        </p:spPr>
        <p:txBody>
          <a:bodyPr wrap="square" rtlCol="0">
            <a:spAutoFit/>
          </a:bodyPr>
          <a:lstStyle/>
          <a:p>
            <a:pPr algn="ctr"/>
            <a:r>
              <a:rPr lang="en-AU" b="1" dirty="0" err="1" smtClean="0">
                <a:solidFill>
                  <a:srgbClr val="7030A0"/>
                </a:solidFill>
              </a:rPr>
              <a:t>Pullorum</a:t>
            </a:r>
            <a:r>
              <a:rPr lang="en-AU" b="1" dirty="0" smtClean="0">
                <a:solidFill>
                  <a:srgbClr val="7030A0"/>
                </a:solidFill>
              </a:rPr>
              <a:t> (</a:t>
            </a:r>
            <a:r>
              <a:rPr lang="en-AU" b="1" dirty="0" err="1" smtClean="0">
                <a:solidFill>
                  <a:srgbClr val="7030A0"/>
                </a:solidFill>
              </a:rPr>
              <a:t>berak</a:t>
            </a:r>
            <a:r>
              <a:rPr lang="en-AU" b="1" dirty="0" smtClean="0">
                <a:solidFill>
                  <a:srgbClr val="7030A0"/>
                </a:solidFill>
              </a:rPr>
              <a:t> </a:t>
            </a:r>
            <a:r>
              <a:rPr lang="en-AU" b="1" dirty="0" err="1" smtClean="0">
                <a:solidFill>
                  <a:srgbClr val="7030A0"/>
                </a:solidFill>
              </a:rPr>
              <a:t>kapur</a:t>
            </a:r>
            <a:r>
              <a:rPr lang="en-AU" b="1" dirty="0" smtClean="0">
                <a:solidFill>
                  <a:srgbClr val="7030A0"/>
                </a:solidFill>
              </a:rPr>
              <a:t>)</a:t>
            </a:r>
            <a:endParaRPr lang="en-AU" b="1" dirty="0">
              <a:solidFill>
                <a:srgbClr val="7030A0"/>
              </a:solidFill>
            </a:endParaRPr>
          </a:p>
        </p:txBody>
      </p:sp>
      <p:pic>
        <p:nvPicPr>
          <p:cNvPr id="1032" name="Picture 8" descr="http://www.poultryhub.org/wp-content/uploads/2012/05/Fowl-cholera-swollen-watt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16631"/>
            <a:ext cx="1809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91780" y="3688506"/>
            <a:ext cx="1593725" cy="369332"/>
          </a:xfrm>
          <a:prstGeom prst="rect">
            <a:avLst/>
          </a:prstGeom>
          <a:noFill/>
        </p:spPr>
        <p:txBody>
          <a:bodyPr wrap="square" rtlCol="0">
            <a:spAutoFit/>
          </a:bodyPr>
          <a:lstStyle/>
          <a:p>
            <a:pPr algn="ctr"/>
            <a:r>
              <a:rPr lang="en-AU" b="1" dirty="0">
                <a:solidFill>
                  <a:srgbClr val="7030A0"/>
                </a:solidFill>
              </a:rPr>
              <a:t>fowl cholera</a:t>
            </a:r>
          </a:p>
        </p:txBody>
      </p:sp>
      <p:pic>
        <p:nvPicPr>
          <p:cNvPr id="1034" name="Picture 10" descr="http://www.infectious-bronchitis.com/images/penguin-st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780" y="4218403"/>
            <a:ext cx="1765785" cy="15185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83768" y="5758359"/>
            <a:ext cx="1942628" cy="646331"/>
          </a:xfrm>
          <a:prstGeom prst="rect">
            <a:avLst/>
          </a:prstGeom>
          <a:noFill/>
        </p:spPr>
        <p:txBody>
          <a:bodyPr wrap="square" rtlCol="0">
            <a:spAutoFit/>
          </a:bodyPr>
          <a:lstStyle/>
          <a:p>
            <a:pPr algn="ctr"/>
            <a:r>
              <a:rPr lang="en-AU" b="1" dirty="0">
                <a:solidFill>
                  <a:srgbClr val="7030A0"/>
                </a:solidFill>
              </a:rPr>
              <a:t>Infectious bronchitis virus</a:t>
            </a:r>
          </a:p>
        </p:txBody>
      </p:sp>
      <p:pic>
        <p:nvPicPr>
          <p:cNvPr id="1036" name="Picture 12" descr="http://www.citifmonline.com/wp-content/uploads/2014/04/poiso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234" y="3236306"/>
            <a:ext cx="1905000" cy="16430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1606" y="4977690"/>
            <a:ext cx="1942628" cy="369332"/>
          </a:xfrm>
          <a:prstGeom prst="rect">
            <a:avLst/>
          </a:prstGeom>
          <a:noFill/>
        </p:spPr>
        <p:txBody>
          <a:bodyPr wrap="square" rtlCol="0">
            <a:spAutoFit/>
          </a:bodyPr>
          <a:lstStyle/>
          <a:p>
            <a:pPr algn="ctr"/>
            <a:r>
              <a:rPr lang="en-AU" b="1" dirty="0" err="1" smtClean="0">
                <a:solidFill>
                  <a:srgbClr val="7030A0"/>
                </a:solidFill>
              </a:rPr>
              <a:t>Keracunan</a:t>
            </a:r>
            <a:r>
              <a:rPr lang="en-AU" b="1" dirty="0" smtClean="0">
                <a:solidFill>
                  <a:srgbClr val="7030A0"/>
                </a:solidFill>
              </a:rPr>
              <a:t> </a:t>
            </a:r>
            <a:endParaRPr lang="en-AU" b="1" dirty="0">
              <a:solidFill>
                <a:srgbClr val="7030A0"/>
              </a:solidFill>
            </a:endParaRPr>
          </a:p>
        </p:txBody>
      </p:sp>
    </p:spTree>
    <p:extLst>
      <p:ext uri="{BB962C8B-B14F-4D97-AF65-F5344CB8AC3E}">
        <p14:creationId xmlns:p14="http://schemas.microsoft.com/office/powerpoint/2010/main" val="19958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174" t="55908" r="54331" b="30238"/>
          <a:stretch/>
        </p:blipFill>
        <p:spPr>
          <a:xfrm>
            <a:off x="241248" y="188640"/>
            <a:ext cx="2147076" cy="2232248"/>
          </a:xfrm>
          <a:prstGeom prst="rect">
            <a:avLst/>
          </a:prstGeom>
        </p:spPr>
      </p:pic>
      <p:sp>
        <p:nvSpPr>
          <p:cNvPr id="3" name="TextBox 2"/>
          <p:cNvSpPr txBox="1"/>
          <p:nvPr/>
        </p:nvSpPr>
        <p:spPr>
          <a:xfrm>
            <a:off x="107504" y="2395368"/>
            <a:ext cx="2531206" cy="369332"/>
          </a:xfrm>
          <a:prstGeom prst="rect">
            <a:avLst/>
          </a:prstGeom>
          <a:noFill/>
        </p:spPr>
        <p:txBody>
          <a:bodyPr wrap="none" rtlCol="0">
            <a:spAutoFit/>
          </a:bodyPr>
          <a:lstStyle/>
          <a:p>
            <a:r>
              <a:rPr lang="en-AU" dirty="0" err="1" smtClean="0"/>
              <a:t>Tanda</a:t>
            </a:r>
            <a:r>
              <a:rPr lang="en-AU" dirty="0" smtClean="0"/>
              <a:t> Newcastle Disease</a:t>
            </a:r>
            <a:endParaRPr lang="en-AU" dirty="0"/>
          </a:p>
        </p:txBody>
      </p:sp>
      <p:pic>
        <p:nvPicPr>
          <p:cNvPr id="4" name="Picture 3"/>
          <p:cNvPicPr>
            <a:picLocks noChangeAspect="1"/>
          </p:cNvPicPr>
          <p:nvPr/>
        </p:nvPicPr>
        <p:blipFill rotWithShape="1">
          <a:blip r:embed="rId3"/>
          <a:srcRect l="40156" t="75206" r="53938" b="17094"/>
          <a:stretch/>
        </p:blipFill>
        <p:spPr>
          <a:xfrm>
            <a:off x="3799927" y="117870"/>
            <a:ext cx="1669276" cy="1224136"/>
          </a:xfrm>
          <a:prstGeom prst="rect">
            <a:avLst/>
          </a:prstGeom>
        </p:spPr>
      </p:pic>
      <p:sp>
        <p:nvSpPr>
          <p:cNvPr id="5" name="TextBox 4"/>
          <p:cNvSpPr txBox="1"/>
          <p:nvPr/>
        </p:nvSpPr>
        <p:spPr>
          <a:xfrm>
            <a:off x="3689017" y="1326406"/>
            <a:ext cx="1986891" cy="369332"/>
          </a:xfrm>
          <a:prstGeom prst="rect">
            <a:avLst/>
          </a:prstGeom>
          <a:noFill/>
        </p:spPr>
        <p:txBody>
          <a:bodyPr wrap="none" rtlCol="0">
            <a:spAutoFit/>
          </a:bodyPr>
          <a:lstStyle/>
          <a:p>
            <a:r>
              <a:rPr lang="en-AU" dirty="0" err="1" smtClean="0"/>
              <a:t>Tanda</a:t>
            </a:r>
            <a:r>
              <a:rPr lang="en-AU" dirty="0" smtClean="0"/>
              <a:t> Fowl cholera</a:t>
            </a:r>
            <a:endParaRPr lang="en-AU" dirty="0"/>
          </a:p>
        </p:txBody>
      </p:sp>
      <p:pic>
        <p:nvPicPr>
          <p:cNvPr id="6" name="Picture 5"/>
          <p:cNvPicPr>
            <a:picLocks noChangeAspect="1"/>
          </p:cNvPicPr>
          <p:nvPr/>
        </p:nvPicPr>
        <p:blipFill rotWithShape="1">
          <a:blip r:embed="rId4"/>
          <a:srcRect l="39369" t="74639" r="53937" b="14861"/>
          <a:stretch/>
        </p:blipFill>
        <p:spPr>
          <a:xfrm>
            <a:off x="7070194" y="6104"/>
            <a:ext cx="2040227" cy="1800200"/>
          </a:xfrm>
          <a:prstGeom prst="rect">
            <a:avLst/>
          </a:prstGeom>
        </p:spPr>
      </p:pic>
      <p:sp>
        <p:nvSpPr>
          <p:cNvPr id="7" name="TextBox 6"/>
          <p:cNvSpPr txBox="1"/>
          <p:nvPr/>
        </p:nvSpPr>
        <p:spPr>
          <a:xfrm>
            <a:off x="7070194" y="1695738"/>
            <a:ext cx="1651029" cy="369332"/>
          </a:xfrm>
          <a:prstGeom prst="rect">
            <a:avLst/>
          </a:prstGeom>
          <a:noFill/>
        </p:spPr>
        <p:txBody>
          <a:bodyPr wrap="none" rtlCol="0">
            <a:spAutoFit/>
          </a:bodyPr>
          <a:lstStyle/>
          <a:p>
            <a:r>
              <a:rPr lang="en-AU" dirty="0" err="1" smtClean="0"/>
              <a:t>Tanda</a:t>
            </a:r>
            <a:r>
              <a:rPr lang="en-AU" dirty="0" smtClean="0"/>
              <a:t> </a:t>
            </a:r>
            <a:r>
              <a:rPr lang="en-AU" dirty="0" err="1" smtClean="0"/>
              <a:t>Pullorum</a:t>
            </a:r>
            <a:endParaRPr lang="en-AU" dirty="0"/>
          </a:p>
        </p:txBody>
      </p:sp>
      <p:pic>
        <p:nvPicPr>
          <p:cNvPr id="1026" name="Picture 2" descr="Differential diagnoses associated with species and signs (chart) : Image unavailable"/>
          <p:cNvPicPr>
            <a:picLocks noChangeAspect="1" noChangeArrowheads="1"/>
          </p:cNvPicPr>
          <p:nvPr/>
        </p:nvPicPr>
        <p:blipFill rotWithShape="1">
          <a:blip r:embed="rId5">
            <a:extLst>
              <a:ext uri="{28A0092B-C50C-407E-A947-70E740481C1C}">
                <a14:useLocalDpi xmlns:a14="http://schemas.microsoft.com/office/drawing/2010/main" val="0"/>
              </a:ext>
            </a:extLst>
          </a:blip>
          <a:srcRect l="17676"/>
          <a:stretch/>
        </p:blipFill>
        <p:spPr bwMode="auto">
          <a:xfrm>
            <a:off x="5051569" y="3058479"/>
            <a:ext cx="4037247" cy="3678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12502" y="5026840"/>
            <a:ext cx="1039067" cy="369332"/>
          </a:xfrm>
          <a:prstGeom prst="rect">
            <a:avLst/>
          </a:prstGeom>
          <a:noFill/>
        </p:spPr>
        <p:txBody>
          <a:bodyPr wrap="none" rtlCol="0">
            <a:spAutoFit/>
          </a:bodyPr>
          <a:lstStyle/>
          <a:p>
            <a:r>
              <a:rPr lang="en-AU" dirty="0" err="1" smtClean="0"/>
              <a:t>Pullorum</a:t>
            </a:r>
            <a:endParaRPr lang="en-AU" dirty="0"/>
          </a:p>
        </p:txBody>
      </p:sp>
      <p:sp>
        <p:nvSpPr>
          <p:cNvPr id="10" name="TextBox 9"/>
          <p:cNvSpPr txBox="1"/>
          <p:nvPr/>
        </p:nvSpPr>
        <p:spPr>
          <a:xfrm>
            <a:off x="3177651" y="4236938"/>
            <a:ext cx="1898405" cy="369332"/>
          </a:xfrm>
          <a:prstGeom prst="rect">
            <a:avLst/>
          </a:prstGeom>
          <a:noFill/>
        </p:spPr>
        <p:txBody>
          <a:bodyPr wrap="none" rtlCol="0">
            <a:spAutoFit/>
          </a:bodyPr>
          <a:lstStyle/>
          <a:p>
            <a:r>
              <a:rPr lang="en-AU" dirty="0" smtClean="0"/>
              <a:t>Newcastle disease</a:t>
            </a:r>
            <a:endParaRPr lang="en-AU" dirty="0"/>
          </a:p>
        </p:txBody>
      </p:sp>
      <p:sp>
        <p:nvSpPr>
          <p:cNvPr id="11" name="TextBox 10"/>
          <p:cNvSpPr txBox="1"/>
          <p:nvPr/>
        </p:nvSpPr>
        <p:spPr>
          <a:xfrm>
            <a:off x="3707904" y="5867980"/>
            <a:ext cx="1374928" cy="369332"/>
          </a:xfrm>
          <a:prstGeom prst="rect">
            <a:avLst/>
          </a:prstGeom>
          <a:noFill/>
        </p:spPr>
        <p:txBody>
          <a:bodyPr wrap="none" rtlCol="0">
            <a:spAutoFit/>
          </a:bodyPr>
          <a:lstStyle/>
          <a:p>
            <a:r>
              <a:rPr lang="en-AU" dirty="0" smtClean="0"/>
              <a:t>Fowl cholera</a:t>
            </a:r>
            <a:endParaRPr lang="en-AU" dirty="0"/>
          </a:p>
        </p:txBody>
      </p:sp>
      <p:sp>
        <p:nvSpPr>
          <p:cNvPr id="12" name="TextBox 11"/>
          <p:cNvSpPr txBox="1"/>
          <p:nvPr/>
        </p:nvSpPr>
        <p:spPr>
          <a:xfrm>
            <a:off x="152052" y="4623970"/>
            <a:ext cx="3536965" cy="923330"/>
          </a:xfrm>
          <a:prstGeom prst="rect">
            <a:avLst/>
          </a:prstGeom>
          <a:noFill/>
        </p:spPr>
        <p:txBody>
          <a:bodyPr wrap="square" rtlCol="0">
            <a:spAutoFit/>
          </a:bodyPr>
          <a:lstStyle/>
          <a:p>
            <a:r>
              <a:rPr lang="en-AU" b="1" dirty="0" err="1" smtClean="0">
                <a:solidFill>
                  <a:srgbClr val="C00000"/>
                </a:solidFill>
              </a:rPr>
              <a:t>Penyakit</a:t>
            </a:r>
            <a:r>
              <a:rPr lang="en-AU" b="1" dirty="0" smtClean="0">
                <a:solidFill>
                  <a:srgbClr val="C00000"/>
                </a:solidFill>
              </a:rPr>
              <a:t> yang </a:t>
            </a:r>
            <a:r>
              <a:rPr lang="en-AU" b="1" dirty="0" err="1" smtClean="0">
                <a:solidFill>
                  <a:srgbClr val="C00000"/>
                </a:solidFill>
              </a:rPr>
              <a:t>tercatat</a:t>
            </a:r>
            <a:r>
              <a:rPr lang="en-AU" b="1" dirty="0" smtClean="0">
                <a:solidFill>
                  <a:srgbClr val="C00000"/>
                </a:solidFill>
              </a:rPr>
              <a:t> di </a:t>
            </a:r>
            <a:r>
              <a:rPr lang="en-AU" b="1" dirty="0" err="1" smtClean="0">
                <a:solidFill>
                  <a:srgbClr val="C00000"/>
                </a:solidFill>
              </a:rPr>
              <a:t>iSIKHNAS</a:t>
            </a:r>
            <a:endParaRPr lang="en-AU" b="1" dirty="0" smtClean="0">
              <a:solidFill>
                <a:srgbClr val="C00000"/>
              </a:solidFill>
            </a:endParaRPr>
          </a:p>
          <a:p>
            <a:r>
              <a:rPr lang="en-AU" b="1" dirty="0" err="1" smtClean="0">
                <a:solidFill>
                  <a:srgbClr val="C00000"/>
                </a:solidFill>
              </a:rPr>
              <a:t>Sebagai</a:t>
            </a:r>
            <a:r>
              <a:rPr lang="en-AU" b="1" dirty="0" smtClean="0">
                <a:solidFill>
                  <a:srgbClr val="C00000"/>
                </a:solidFill>
              </a:rPr>
              <a:t> </a:t>
            </a:r>
            <a:r>
              <a:rPr lang="en-AU" b="1" dirty="0" err="1" smtClean="0">
                <a:solidFill>
                  <a:srgbClr val="C00000"/>
                </a:solidFill>
              </a:rPr>
              <a:t>diagnosa</a:t>
            </a:r>
            <a:r>
              <a:rPr lang="en-AU" b="1" dirty="0" smtClean="0">
                <a:solidFill>
                  <a:srgbClr val="C00000"/>
                </a:solidFill>
              </a:rPr>
              <a:t> </a:t>
            </a:r>
            <a:r>
              <a:rPr lang="en-AU" b="1" dirty="0" err="1" smtClean="0">
                <a:solidFill>
                  <a:srgbClr val="C00000"/>
                </a:solidFill>
              </a:rPr>
              <a:t>diferensial</a:t>
            </a:r>
            <a:r>
              <a:rPr lang="en-AU" b="1" dirty="0" smtClean="0">
                <a:solidFill>
                  <a:srgbClr val="C00000"/>
                </a:solidFill>
              </a:rPr>
              <a:t> </a:t>
            </a:r>
            <a:r>
              <a:rPr lang="en-AU" b="1" dirty="0" err="1" smtClean="0">
                <a:solidFill>
                  <a:srgbClr val="C00000"/>
                </a:solidFill>
              </a:rPr>
              <a:t>untuk</a:t>
            </a:r>
            <a:r>
              <a:rPr lang="en-AU" b="1" dirty="0" smtClean="0">
                <a:solidFill>
                  <a:srgbClr val="C00000"/>
                </a:solidFill>
              </a:rPr>
              <a:t>  </a:t>
            </a:r>
            <a:r>
              <a:rPr lang="en-AU" b="1" dirty="0" err="1" smtClean="0">
                <a:solidFill>
                  <a:srgbClr val="C00000"/>
                </a:solidFill>
              </a:rPr>
              <a:t>kematian</a:t>
            </a:r>
            <a:r>
              <a:rPr lang="en-AU" b="1" dirty="0" smtClean="0">
                <a:solidFill>
                  <a:srgbClr val="C00000"/>
                </a:solidFill>
              </a:rPr>
              <a:t> </a:t>
            </a:r>
            <a:r>
              <a:rPr lang="en-AU" b="1" dirty="0" err="1" smtClean="0">
                <a:solidFill>
                  <a:srgbClr val="C00000"/>
                </a:solidFill>
              </a:rPr>
              <a:t>mendadak</a:t>
            </a:r>
            <a:r>
              <a:rPr lang="en-AU" b="1" dirty="0" smtClean="0">
                <a:solidFill>
                  <a:srgbClr val="C00000"/>
                </a:solidFill>
              </a:rPr>
              <a:t> </a:t>
            </a:r>
            <a:r>
              <a:rPr lang="en-AU" b="1" dirty="0" err="1" smtClean="0">
                <a:solidFill>
                  <a:srgbClr val="C00000"/>
                </a:solidFill>
              </a:rPr>
              <a:t>pada</a:t>
            </a:r>
            <a:r>
              <a:rPr lang="en-AU" b="1" dirty="0" smtClean="0">
                <a:solidFill>
                  <a:srgbClr val="C00000"/>
                </a:solidFill>
              </a:rPr>
              <a:t> </a:t>
            </a:r>
            <a:r>
              <a:rPr lang="en-AU" b="1" dirty="0" err="1" smtClean="0">
                <a:solidFill>
                  <a:srgbClr val="C00000"/>
                </a:solidFill>
              </a:rPr>
              <a:t>ayam</a:t>
            </a:r>
            <a:endParaRPr lang="en-AU" b="1" dirty="0">
              <a:solidFill>
                <a:srgbClr val="C00000"/>
              </a:solidFill>
            </a:endParaRPr>
          </a:p>
        </p:txBody>
      </p:sp>
      <p:sp>
        <p:nvSpPr>
          <p:cNvPr id="13" name="TextBox 12"/>
          <p:cNvSpPr txBox="1"/>
          <p:nvPr/>
        </p:nvSpPr>
        <p:spPr>
          <a:xfrm>
            <a:off x="2699793" y="2470012"/>
            <a:ext cx="6120680" cy="369332"/>
          </a:xfrm>
          <a:prstGeom prst="rect">
            <a:avLst/>
          </a:prstGeom>
          <a:noFill/>
        </p:spPr>
        <p:txBody>
          <a:bodyPr wrap="square" rtlCol="0">
            <a:spAutoFit/>
          </a:bodyPr>
          <a:lstStyle/>
          <a:p>
            <a:r>
              <a:rPr lang="en-AU" b="1" dirty="0" err="1" smtClean="0">
                <a:solidFill>
                  <a:srgbClr val="C00000"/>
                </a:solidFill>
              </a:rPr>
              <a:t>Tanda</a:t>
            </a:r>
            <a:r>
              <a:rPr lang="en-AU" b="1" dirty="0" smtClean="0">
                <a:solidFill>
                  <a:srgbClr val="C00000"/>
                </a:solidFill>
              </a:rPr>
              <a:t> </a:t>
            </a:r>
            <a:r>
              <a:rPr lang="en-AU" b="1" dirty="0" err="1" smtClean="0">
                <a:solidFill>
                  <a:srgbClr val="C00000"/>
                </a:solidFill>
              </a:rPr>
              <a:t>penyakit</a:t>
            </a:r>
            <a:r>
              <a:rPr lang="en-AU" b="1" dirty="0" smtClean="0">
                <a:solidFill>
                  <a:srgbClr val="C00000"/>
                </a:solidFill>
              </a:rPr>
              <a:t> </a:t>
            </a:r>
            <a:r>
              <a:rPr lang="en-AU" b="1" dirty="0" err="1" smtClean="0">
                <a:solidFill>
                  <a:srgbClr val="C00000"/>
                </a:solidFill>
              </a:rPr>
              <a:t>spesifik</a:t>
            </a:r>
            <a:r>
              <a:rPr lang="en-AU" b="1" dirty="0" smtClean="0">
                <a:solidFill>
                  <a:srgbClr val="C00000"/>
                </a:solidFill>
              </a:rPr>
              <a:t> yang </a:t>
            </a:r>
            <a:r>
              <a:rPr lang="en-AU" b="1" dirty="0" err="1" smtClean="0">
                <a:solidFill>
                  <a:srgbClr val="C00000"/>
                </a:solidFill>
              </a:rPr>
              <a:t>tercatat</a:t>
            </a:r>
            <a:r>
              <a:rPr lang="en-AU" b="1" dirty="0" smtClean="0">
                <a:solidFill>
                  <a:srgbClr val="C00000"/>
                </a:solidFill>
              </a:rPr>
              <a:t> di </a:t>
            </a:r>
            <a:r>
              <a:rPr lang="en-AU" b="1" dirty="0" err="1" smtClean="0">
                <a:solidFill>
                  <a:srgbClr val="C00000"/>
                </a:solidFill>
              </a:rPr>
              <a:t>iSIKHNAS</a:t>
            </a:r>
            <a:endParaRPr lang="en-AU" b="1" dirty="0">
              <a:solidFill>
                <a:srgbClr val="C00000"/>
              </a:solidFill>
            </a:endParaRPr>
          </a:p>
        </p:txBody>
      </p:sp>
      <p:sp>
        <p:nvSpPr>
          <p:cNvPr id="8" name="Rectangle 7"/>
          <p:cNvSpPr/>
          <p:nvPr/>
        </p:nvSpPr>
        <p:spPr>
          <a:xfrm>
            <a:off x="0" y="2864963"/>
            <a:ext cx="9144000" cy="2123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3891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1612776"/>
          </a:xfrm>
        </p:spPr>
        <p:txBody>
          <a:bodyPr>
            <a:normAutofit/>
          </a:bodyPr>
          <a:lstStyle/>
          <a:p>
            <a:pPr marL="514350" indent="-514350">
              <a:buFont typeface="+mj-lt"/>
              <a:buAutoNum type="arabicPeriod" startAt="3"/>
            </a:pPr>
            <a:r>
              <a:rPr lang="en-AU" dirty="0" err="1" smtClean="0"/>
              <a:t>Informasi</a:t>
            </a:r>
            <a:r>
              <a:rPr lang="en-AU" dirty="0" smtClean="0"/>
              <a:t> </a:t>
            </a:r>
            <a:r>
              <a:rPr lang="en-AU" dirty="0" err="1" smtClean="0"/>
              <a:t>apa</a:t>
            </a:r>
            <a:r>
              <a:rPr lang="en-AU" dirty="0" smtClean="0"/>
              <a:t> yang </a:t>
            </a:r>
            <a:r>
              <a:rPr lang="en-AU" dirty="0" err="1" smtClean="0"/>
              <a:t>bisa</a:t>
            </a:r>
            <a:r>
              <a:rPr lang="en-AU" dirty="0" smtClean="0"/>
              <a:t> </a:t>
            </a:r>
            <a:r>
              <a:rPr lang="en-AU" dirty="0" err="1" smtClean="0"/>
              <a:t>anda</a:t>
            </a:r>
            <a:r>
              <a:rPr lang="en-AU" dirty="0" smtClean="0"/>
              <a:t> </a:t>
            </a:r>
            <a:r>
              <a:rPr lang="en-AU" dirty="0" err="1" smtClean="0"/>
              <a:t>dapat</a:t>
            </a:r>
            <a:r>
              <a:rPr lang="en-AU" dirty="0" smtClean="0"/>
              <a:t> </a:t>
            </a:r>
            <a:r>
              <a:rPr lang="en-AU" dirty="0" err="1" smtClean="0"/>
              <a:t>dari</a:t>
            </a:r>
            <a:r>
              <a:rPr lang="en-AU" dirty="0" smtClean="0"/>
              <a:t> </a:t>
            </a:r>
            <a:r>
              <a:rPr lang="en-AU" dirty="0" err="1" smtClean="0"/>
              <a:t>iSIKHNAS</a:t>
            </a:r>
            <a:r>
              <a:rPr lang="en-AU" dirty="0" smtClean="0"/>
              <a:t> </a:t>
            </a:r>
            <a:r>
              <a:rPr lang="en-AU" dirty="0" err="1" smtClean="0"/>
              <a:t>untuk</a:t>
            </a:r>
            <a:r>
              <a:rPr lang="en-AU" dirty="0" smtClean="0"/>
              <a:t> </a:t>
            </a:r>
            <a:r>
              <a:rPr lang="en-AU" dirty="0" err="1" smtClean="0"/>
              <a:t>dapat</a:t>
            </a:r>
            <a:r>
              <a:rPr lang="en-AU" dirty="0" smtClean="0"/>
              <a:t> </a:t>
            </a:r>
            <a:r>
              <a:rPr lang="en-AU" dirty="0" err="1" smtClean="0"/>
              <a:t>membantu</a:t>
            </a:r>
            <a:r>
              <a:rPr lang="en-AU" dirty="0" smtClean="0"/>
              <a:t> </a:t>
            </a:r>
            <a:r>
              <a:rPr lang="en-AU" dirty="0" err="1" smtClean="0"/>
              <a:t>persiapan</a:t>
            </a:r>
            <a:r>
              <a:rPr lang="en-AU" dirty="0" smtClean="0"/>
              <a:t> </a:t>
            </a:r>
            <a:r>
              <a:rPr lang="en-AU" dirty="0" err="1" smtClean="0"/>
              <a:t>sebelum</a:t>
            </a:r>
            <a:r>
              <a:rPr lang="en-AU" dirty="0" smtClean="0"/>
              <a:t> </a:t>
            </a:r>
            <a:r>
              <a:rPr lang="en-AU" dirty="0" err="1" smtClean="0"/>
              <a:t>meneliti</a:t>
            </a:r>
            <a:r>
              <a:rPr lang="en-AU" dirty="0" smtClean="0"/>
              <a:t> </a:t>
            </a:r>
            <a:r>
              <a:rPr lang="en-AU" dirty="0" err="1" smtClean="0"/>
              <a:t>penyakit</a:t>
            </a:r>
            <a:r>
              <a:rPr lang="en-AU" dirty="0" smtClean="0"/>
              <a:t> </a:t>
            </a:r>
            <a:r>
              <a:rPr lang="en-AU" dirty="0" err="1" smtClean="0"/>
              <a:t>ini</a:t>
            </a:r>
            <a:r>
              <a:rPr lang="en-AU" dirty="0" smtClean="0"/>
              <a:t>?</a:t>
            </a:r>
          </a:p>
          <a:p>
            <a:pPr marL="0" indent="0">
              <a:buNone/>
            </a:pPr>
            <a:endParaRPr lang="en-AU" dirty="0"/>
          </a:p>
        </p:txBody>
      </p:sp>
      <p:sp>
        <p:nvSpPr>
          <p:cNvPr id="4" name="TextBox 3"/>
          <p:cNvSpPr txBox="1"/>
          <p:nvPr/>
        </p:nvSpPr>
        <p:spPr>
          <a:xfrm>
            <a:off x="395537" y="3429000"/>
            <a:ext cx="8424936" cy="2677656"/>
          </a:xfrm>
          <a:prstGeom prst="rect">
            <a:avLst/>
          </a:prstGeom>
          <a:noFill/>
        </p:spPr>
        <p:txBody>
          <a:bodyPr wrap="square" rtlCol="0">
            <a:spAutoFit/>
          </a:bodyPr>
          <a:lstStyle/>
          <a:p>
            <a:r>
              <a:rPr lang="en-AU" sz="2800" b="1" dirty="0" err="1" smtClean="0">
                <a:solidFill>
                  <a:srgbClr val="7030A0"/>
                </a:solidFill>
              </a:rPr>
              <a:t>Masuk</a:t>
            </a:r>
            <a:r>
              <a:rPr lang="en-AU" sz="2800" b="1" dirty="0" smtClean="0">
                <a:solidFill>
                  <a:srgbClr val="7030A0"/>
                </a:solidFill>
              </a:rPr>
              <a:t> </a:t>
            </a:r>
            <a:r>
              <a:rPr lang="en-AU" sz="2800" b="1" dirty="0" err="1" smtClean="0">
                <a:solidFill>
                  <a:srgbClr val="7030A0"/>
                </a:solidFill>
              </a:rPr>
              <a:t>ke</a:t>
            </a:r>
            <a:r>
              <a:rPr lang="en-AU" sz="2800" b="1" dirty="0" smtClean="0">
                <a:solidFill>
                  <a:srgbClr val="7030A0"/>
                </a:solidFill>
              </a:rPr>
              <a:t> </a:t>
            </a:r>
            <a:r>
              <a:rPr lang="en-AU" sz="2800" b="1" dirty="0" smtClean="0">
                <a:solidFill>
                  <a:srgbClr val="7030A0"/>
                </a:solidFill>
                <a:hlinkClick r:id="rId3"/>
              </a:rPr>
              <a:t>www.isikhnas.com</a:t>
            </a:r>
            <a:endParaRPr lang="en-AU" sz="2800" b="1" dirty="0" smtClean="0">
              <a:solidFill>
                <a:srgbClr val="7030A0"/>
              </a:solidFill>
            </a:endParaRPr>
          </a:p>
          <a:p>
            <a:endParaRPr lang="en-AU" sz="2000" b="1" dirty="0">
              <a:solidFill>
                <a:srgbClr val="7030A0"/>
              </a:solidFill>
            </a:endParaRPr>
          </a:p>
          <a:p>
            <a:pPr marL="285750" indent="-285750">
              <a:buFont typeface="Arial" panose="020B0604020202020204" pitchFamily="34" charset="0"/>
              <a:buChar char="•"/>
            </a:pPr>
            <a:r>
              <a:rPr lang="en-AU" sz="2000" b="1" dirty="0" err="1" smtClean="0">
                <a:solidFill>
                  <a:srgbClr val="7030A0"/>
                </a:solidFill>
              </a:rPr>
              <a:t>iSIKHNAS</a:t>
            </a:r>
            <a:r>
              <a:rPr lang="en-AU" sz="2000" b="1" dirty="0" smtClean="0">
                <a:solidFill>
                  <a:srgbClr val="7030A0"/>
                </a:solidFill>
              </a:rPr>
              <a:t> </a:t>
            </a:r>
            <a:r>
              <a:rPr lang="en-AU" sz="2000" b="1" dirty="0" err="1" smtClean="0">
                <a:solidFill>
                  <a:srgbClr val="7030A0"/>
                </a:solidFill>
              </a:rPr>
              <a:t>dapat</a:t>
            </a:r>
            <a:r>
              <a:rPr lang="en-AU" sz="2000" b="1" dirty="0" smtClean="0">
                <a:solidFill>
                  <a:srgbClr val="7030A0"/>
                </a:solidFill>
              </a:rPr>
              <a:t> </a:t>
            </a:r>
            <a:r>
              <a:rPr lang="en-AU" sz="2000" b="1" dirty="0" err="1" smtClean="0">
                <a:solidFill>
                  <a:srgbClr val="7030A0"/>
                </a:solidFill>
              </a:rPr>
              <a:t>memberikan</a:t>
            </a:r>
            <a:r>
              <a:rPr lang="en-AU" sz="2000" b="1" dirty="0" smtClean="0">
                <a:solidFill>
                  <a:srgbClr val="7030A0"/>
                </a:solidFill>
              </a:rPr>
              <a:t> </a:t>
            </a:r>
            <a:r>
              <a:rPr lang="en-AU" sz="2000" b="1" dirty="0" err="1" smtClean="0">
                <a:solidFill>
                  <a:srgbClr val="7030A0"/>
                </a:solidFill>
              </a:rPr>
              <a:t>latar</a:t>
            </a:r>
            <a:r>
              <a:rPr lang="en-AU" sz="2000" b="1" dirty="0" smtClean="0">
                <a:solidFill>
                  <a:srgbClr val="7030A0"/>
                </a:solidFill>
              </a:rPr>
              <a:t> </a:t>
            </a:r>
            <a:r>
              <a:rPr lang="en-AU" sz="2000" b="1" dirty="0" err="1" smtClean="0">
                <a:solidFill>
                  <a:srgbClr val="7030A0"/>
                </a:solidFill>
              </a:rPr>
              <a:t>belakang</a:t>
            </a:r>
            <a:r>
              <a:rPr lang="en-AU" sz="2000" b="1" dirty="0" smtClean="0">
                <a:solidFill>
                  <a:srgbClr val="7030A0"/>
                </a:solidFill>
              </a:rPr>
              <a:t>  </a:t>
            </a:r>
            <a:r>
              <a:rPr lang="en-AU" sz="2000" b="1" dirty="0" err="1" smtClean="0">
                <a:solidFill>
                  <a:srgbClr val="7030A0"/>
                </a:solidFill>
              </a:rPr>
              <a:t>informasi</a:t>
            </a:r>
            <a:r>
              <a:rPr lang="en-AU" sz="2000" b="1" dirty="0" smtClean="0">
                <a:solidFill>
                  <a:srgbClr val="7030A0"/>
                </a:solidFill>
              </a:rPr>
              <a:t> yang </a:t>
            </a:r>
            <a:r>
              <a:rPr lang="en-AU" sz="2000" b="1" dirty="0" err="1" smtClean="0">
                <a:solidFill>
                  <a:srgbClr val="7030A0"/>
                </a:solidFill>
              </a:rPr>
              <a:t>membantu</a:t>
            </a:r>
            <a:r>
              <a:rPr lang="en-AU" sz="2000" b="1" dirty="0" smtClean="0">
                <a:solidFill>
                  <a:srgbClr val="7030A0"/>
                </a:solidFill>
              </a:rPr>
              <a:t> </a:t>
            </a:r>
            <a:r>
              <a:rPr lang="en-AU" sz="2000" b="1" dirty="0" err="1" smtClean="0">
                <a:solidFill>
                  <a:srgbClr val="7030A0"/>
                </a:solidFill>
              </a:rPr>
              <a:t>anda</a:t>
            </a:r>
            <a:r>
              <a:rPr lang="en-AU" sz="2000" b="1" dirty="0" smtClean="0">
                <a:solidFill>
                  <a:srgbClr val="7030A0"/>
                </a:solidFill>
              </a:rPr>
              <a:t> </a:t>
            </a:r>
            <a:r>
              <a:rPr lang="en-AU" sz="2000" b="1" dirty="0" err="1" smtClean="0">
                <a:solidFill>
                  <a:srgbClr val="7030A0"/>
                </a:solidFill>
              </a:rPr>
              <a:t>mempersiapkan</a:t>
            </a:r>
            <a:r>
              <a:rPr lang="en-AU" sz="2000" b="1" dirty="0" smtClean="0">
                <a:solidFill>
                  <a:srgbClr val="7030A0"/>
                </a:solidFill>
              </a:rPr>
              <a:t> </a:t>
            </a:r>
            <a:r>
              <a:rPr lang="en-AU" sz="2000" b="1" dirty="0" err="1" smtClean="0">
                <a:solidFill>
                  <a:srgbClr val="7030A0"/>
                </a:solidFill>
              </a:rPr>
              <a:t>penyelidikan</a:t>
            </a:r>
            <a:r>
              <a:rPr lang="en-AU" sz="2000" b="1" dirty="0" smtClean="0">
                <a:solidFill>
                  <a:srgbClr val="7030A0"/>
                </a:solidFill>
              </a:rPr>
              <a:t> </a:t>
            </a:r>
            <a:r>
              <a:rPr lang="en-AU" sz="2000" b="1" dirty="0" err="1" smtClean="0">
                <a:solidFill>
                  <a:srgbClr val="7030A0"/>
                </a:solidFill>
              </a:rPr>
              <a:t>penyakit</a:t>
            </a:r>
            <a:endParaRPr lang="en-AU" sz="2000" b="1" dirty="0" smtClean="0">
              <a:solidFill>
                <a:srgbClr val="7030A0"/>
              </a:solidFill>
            </a:endParaRPr>
          </a:p>
          <a:p>
            <a:pPr marL="285750" indent="-285750">
              <a:buFont typeface="Arial" panose="020B0604020202020204" pitchFamily="34" charset="0"/>
              <a:buChar char="•"/>
            </a:pPr>
            <a:r>
              <a:rPr lang="en-AU" sz="2000" b="1" dirty="0" err="1" smtClean="0">
                <a:solidFill>
                  <a:srgbClr val="7030A0"/>
                </a:solidFill>
              </a:rPr>
              <a:t>Penyakit</a:t>
            </a:r>
            <a:r>
              <a:rPr lang="en-AU" sz="2000" b="1" dirty="0" smtClean="0">
                <a:solidFill>
                  <a:srgbClr val="7030A0"/>
                </a:solidFill>
              </a:rPr>
              <a:t>/</a:t>
            </a:r>
            <a:r>
              <a:rPr lang="en-AU" sz="2000" b="1" dirty="0" err="1" smtClean="0">
                <a:solidFill>
                  <a:srgbClr val="7030A0"/>
                </a:solidFill>
              </a:rPr>
              <a:t>sindrom</a:t>
            </a:r>
            <a:r>
              <a:rPr lang="en-AU" sz="2000" b="1" dirty="0" smtClean="0">
                <a:solidFill>
                  <a:srgbClr val="7030A0"/>
                </a:solidFill>
              </a:rPr>
              <a:t>/</a:t>
            </a:r>
            <a:r>
              <a:rPr lang="en-AU" sz="2000" b="1" dirty="0" err="1" smtClean="0">
                <a:solidFill>
                  <a:srgbClr val="7030A0"/>
                </a:solidFill>
              </a:rPr>
              <a:t>tanda</a:t>
            </a:r>
            <a:r>
              <a:rPr lang="en-AU" sz="2000" b="1" dirty="0" smtClean="0">
                <a:solidFill>
                  <a:srgbClr val="7030A0"/>
                </a:solidFill>
              </a:rPr>
              <a:t> </a:t>
            </a:r>
            <a:r>
              <a:rPr lang="en-AU" sz="2000" b="1" dirty="0" err="1" smtClean="0">
                <a:solidFill>
                  <a:srgbClr val="7030A0"/>
                </a:solidFill>
              </a:rPr>
              <a:t>apa</a:t>
            </a:r>
            <a:r>
              <a:rPr lang="en-AU" sz="2000" b="1" dirty="0" smtClean="0">
                <a:solidFill>
                  <a:srgbClr val="7030A0"/>
                </a:solidFill>
              </a:rPr>
              <a:t> yang </a:t>
            </a:r>
            <a:r>
              <a:rPr lang="en-AU" sz="2000" b="1" dirty="0" err="1" smtClean="0">
                <a:solidFill>
                  <a:srgbClr val="7030A0"/>
                </a:solidFill>
              </a:rPr>
              <a:t>sudah</a:t>
            </a:r>
            <a:r>
              <a:rPr lang="en-AU" sz="2000" b="1" dirty="0" smtClean="0">
                <a:solidFill>
                  <a:srgbClr val="7030A0"/>
                </a:solidFill>
              </a:rPr>
              <a:t> </a:t>
            </a:r>
            <a:r>
              <a:rPr lang="en-AU" sz="2000" b="1" dirty="0" err="1" smtClean="0">
                <a:solidFill>
                  <a:srgbClr val="7030A0"/>
                </a:solidFill>
              </a:rPr>
              <a:t>dilaporkan</a:t>
            </a:r>
            <a:r>
              <a:rPr lang="en-AU" sz="2000" b="1" dirty="0">
                <a:solidFill>
                  <a:srgbClr val="7030A0"/>
                </a:solidFill>
              </a:rPr>
              <a:t> </a:t>
            </a:r>
            <a:r>
              <a:rPr lang="en-AU" sz="2000" b="1" dirty="0" err="1">
                <a:solidFill>
                  <a:srgbClr val="7030A0"/>
                </a:solidFill>
              </a:rPr>
              <a:t>akhir</a:t>
            </a:r>
            <a:r>
              <a:rPr lang="en-AU" sz="2000" b="1" dirty="0">
                <a:solidFill>
                  <a:srgbClr val="7030A0"/>
                </a:solidFill>
              </a:rPr>
              <a:t> </a:t>
            </a:r>
            <a:r>
              <a:rPr lang="en-AU" sz="2000" b="1" dirty="0" err="1">
                <a:solidFill>
                  <a:srgbClr val="7030A0"/>
                </a:solidFill>
              </a:rPr>
              <a:t>akhir</a:t>
            </a:r>
            <a:r>
              <a:rPr lang="en-AU" sz="2000" b="1" dirty="0">
                <a:solidFill>
                  <a:srgbClr val="7030A0"/>
                </a:solidFill>
              </a:rPr>
              <a:t> </a:t>
            </a:r>
            <a:r>
              <a:rPr lang="en-AU" sz="2000" b="1" dirty="0" err="1" smtClean="0">
                <a:solidFill>
                  <a:srgbClr val="7030A0"/>
                </a:solidFill>
              </a:rPr>
              <a:t>ini</a:t>
            </a:r>
            <a:r>
              <a:rPr lang="en-AU" sz="2000" b="1" dirty="0" smtClean="0">
                <a:solidFill>
                  <a:srgbClr val="7030A0"/>
                </a:solidFill>
              </a:rPr>
              <a:t> di </a:t>
            </a:r>
            <a:r>
              <a:rPr lang="en-AU" sz="2000" b="1" dirty="0" err="1" smtClean="0">
                <a:solidFill>
                  <a:srgbClr val="7030A0"/>
                </a:solidFill>
              </a:rPr>
              <a:t>wilayah</a:t>
            </a:r>
            <a:r>
              <a:rPr lang="en-AU" sz="2000" b="1" dirty="0" smtClean="0">
                <a:solidFill>
                  <a:srgbClr val="7030A0"/>
                </a:solidFill>
              </a:rPr>
              <a:t> </a:t>
            </a:r>
            <a:r>
              <a:rPr lang="en-AU" sz="2000" b="1" dirty="0" err="1" smtClean="0">
                <a:solidFill>
                  <a:srgbClr val="7030A0"/>
                </a:solidFill>
              </a:rPr>
              <a:t>anda</a:t>
            </a:r>
            <a:endParaRPr lang="en-AU" sz="2000" b="1" dirty="0" smtClean="0">
              <a:solidFill>
                <a:srgbClr val="7030A0"/>
              </a:solidFill>
            </a:endParaRPr>
          </a:p>
          <a:p>
            <a:pPr marL="285750" indent="-285750">
              <a:buFont typeface="Arial" panose="020B0604020202020204" pitchFamily="34" charset="0"/>
              <a:buChar char="•"/>
            </a:pPr>
            <a:r>
              <a:rPr lang="en-AU" sz="2000" b="1" dirty="0" err="1" smtClean="0">
                <a:solidFill>
                  <a:srgbClr val="7030A0"/>
                </a:solidFill>
              </a:rPr>
              <a:t>Apakah</a:t>
            </a:r>
            <a:r>
              <a:rPr lang="en-AU" sz="2000" b="1" dirty="0" smtClean="0">
                <a:solidFill>
                  <a:srgbClr val="7030A0"/>
                </a:solidFill>
              </a:rPr>
              <a:t> </a:t>
            </a:r>
            <a:r>
              <a:rPr lang="en-AU" sz="2000" b="1" dirty="0" err="1" smtClean="0">
                <a:solidFill>
                  <a:srgbClr val="7030A0"/>
                </a:solidFill>
              </a:rPr>
              <a:t>ada</a:t>
            </a:r>
            <a:r>
              <a:rPr lang="en-AU" sz="2000" b="1" dirty="0" smtClean="0">
                <a:solidFill>
                  <a:srgbClr val="7030A0"/>
                </a:solidFill>
              </a:rPr>
              <a:t> </a:t>
            </a:r>
            <a:r>
              <a:rPr lang="en-AU" sz="2000" b="1" dirty="0" err="1" smtClean="0">
                <a:solidFill>
                  <a:srgbClr val="7030A0"/>
                </a:solidFill>
              </a:rPr>
              <a:t>laporan</a:t>
            </a:r>
            <a:r>
              <a:rPr lang="en-AU" sz="2000" b="1" dirty="0" smtClean="0">
                <a:solidFill>
                  <a:srgbClr val="7030A0"/>
                </a:solidFill>
              </a:rPr>
              <a:t> </a:t>
            </a:r>
            <a:r>
              <a:rPr lang="en-AU" sz="2000" b="1" dirty="0" err="1" smtClean="0">
                <a:solidFill>
                  <a:srgbClr val="7030A0"/>
                </a:solidFill>
              </a:rPr>
              <a:t>dan</a:t>
            </a:r>
            <a:r>
              <a:rPr lang="en-AU" sz="2000" b="1" dirty="0" smtClean="0">
                <a:solidFill>
                  <a:srgbClr val="7030A0"/>
                </a:solidFill>
              </a:rPr>
              <a:t> </a:t>
            </a:r>
            <a:r>
              <a:rPr lang="en-AU" sz="2000" b="1" dirty="0" err="1" smtClean="0">
                <a:solidFill>
                  <a:srgbClr val="7030A0"/>
                </a:solidFill>
              </a:rPr>
              <a:t>temuan</a:t>
            </a:r>
            <a:r>
              <a:rPr lang="en-AU" sz="2000" b="1" dirty="0" smtClean="0">
                <a:solidFill>
                  <a:srgbClr val="7030A0"/>
                </a:solidFill>
              </a:rPr>
              <a:t> </a:t>
            </a:r>
            <a:r>
              <a:rPr lang="en-AU" sz="2000" b="1" dirty="0" err="1" smtClean="0">
                <a:solidFill>
                  <a:srgbClr val="7030A0"/>
                </a:solidFill>
              </a:rPr>
              <a:t>sindrom</a:t>
            </a:r>
            <a:r>
              <a:rPr lang="en-AU" sz="2000" b="1" dirty="0" smtClean="0">
                <a:solidFill>
                  <a:srgbClr val="7030A0"/>
                </a:solidFill>
              </a:rPr>
              <a:t> </a:t>
            </a:r>
            <a:r>
              <a:rPr lang="en-AU" sz="2000" b="1" dirty="0" err="1" smtClean="0">
                <a:solidFill>
                  <a:srgbClr val="7030A0"/>
                </a:solidFill>
              </a:rPr>
              <a:t>prioritas</a:t>
            </a:r>
            <a:endParaRPr lang="en-AU" sz="2000" b="1" dirty="0" smtClean="0">
              <a:solidFill>
                <a:srgbClr val="7030A0"/>
              </a:solidFill>
            </a:endParaRPr>
          </a:p>
          <a:p>
            <a:pPr marL="285750" indent="-285750">
              <a:buFont typeface="Arial" panose="020B0604020202020204" pitchFamily="34" charset="0"/>
              <a:buChar char="•"/>
            </a:pPr>
            <a:r>
              <a:rPr lang="en-AU" sz="2000" b="1" dirty="0" err="1" smtClean="0">
                <a:solidFill>
                  <a:srgbClr val="7030A0"/>
                </a:solidFill>
              </a:rPr>
              <a:t>Apakah</a:t>
            </a:r>
            <a:r>
              <a:rPr lang="en-AU" sz="2000" b="1" dirty="0" smtClean="0">
                <a:solidFill>
                  <a:srgbClr val="7030A0"/>
                </a:solidFill>
              </a:rPr>
              <a:t> </a:t>
            </a:r>
            <a:r>
              <a:rPr lang="en-AU" sz="2000" b="1" dirty="0" err="1" smtClean="0">
                <a:solidFill>
                  <a:srgbClr val="7030A0"/>
                </a:solidFill>
              </a:rPr>
              <a:t>ada</a:t>
            </a:r>
            <a:r>
              <a:rPr lang="en-AU" sz="2000" b="1" dirty="0" smtClean="0">
                <a:solidFill>
                  <a:srgbClr val="7030A0"/>
                </a:solidFill>
              </a:rPr>
              <a:t> </a:t>
            </a:r>
            <a:r>
              <a:rPr lang="en-AU" sz="2000" b="1" dirty="0" err="1" smtClean="0">
                <a:solidFill>
                  <a:srgbClr val="7030A0"/>
                </a:solidFill>
              </a:rPr>
              <a:t>tanda</a:t>
            </a:r>
            <a:r>
              <a:rPr lang="en-AU" sz="2000" b="1" dirty="0" smtClean="0">
                <a:solidFill>
                  <a:srgbClr val="7030A0"/>
                </a:solidFill>
              </a:rPr>
              <a:t> </a:t>
            </a:r>
            <a:r>
              <a:rPr lang="en-AU" sz="2000" b="1" dirty="0" err="1" smtClean="0">
                <a:solidFill>
                  <a:srgbClr val="7030A0"/>
                </a:solidFill>
              </a:rPr>
              <a:t>tanda</a:t>
            </a:r>
            <a:r>
              <a:rPr lang="en-AU" sz="2000" b="1" dirty="0" smtClean="0">
                <a:solidFill>
                  <a:srgbClr val="7030A0"/>
                </a:solidFill>
              </a:rPr>
              <a:t> yang </a:t>
            </a:r>
            <a:r>
              <a:rPr lang="en-AU" sz="2000" b="1" dirty="0" err="1" smtClean="0">
                <a:solidFill>
                  <a:srgbClr val="7030A0"/>
                </a:solidFill>
              </a:rPr>
              <a:t>terlaporkan</a:t>
            </a:r>
            <a:r>
              <a:rPr lang="en-AU" sz="2000" b="1" dirty="0" smtClean="0">
                <a:solidFill>
                  <a:srgbClr val="7030A0"/>
                </a:solidFill>
              </a:rPr>
              <a:t> </a:t>
            </a:r>
            <a:r>
              <a:rPr lang="en-AU" sz="2000" b="1" dirty="0" err="1" smtClean="0">
                <a:solidFill>
                  <a:srgbClr val="7030A0"/>
                </a:solidFill>
              </a:rPr>
              <a:t>dari</a:t>
            </a:r>
            <a:r>
              <a:rPr lang="en-AU" sz="2000" b="1" dirty="0" smtClean="0">
                <a:solidFill>
                  <a:srgbClr val="7030A0"/>
                </a:solidFill>
              </a:rPr>
              <a:t> </a:t>
            </a:r>
            <a:r>
              <a:rPr lang="en-AU" sz="2000" b="1" dirty="0" err="1" smtClean="0">
                <a:solidFill>
                  <a:srgbClr val="7030A0"/>
                </a:solidFill>
              </a:rPr>
              <a:t>penyakit</a:t>
            </a:r>
            <a:r>
              <a:rPr lang="en-AU" sz="2000" b="1" dirty="0" smtClean="0">
                <a:solidFill>
                  <a:srgbClr val="7030A0"/>
                </a:solidFill>
              </a:rPr>
              <a:t> </a:t>
            </a:r>
            <a:r>
              <a:rPr lang="en-AU" sz="2000" b="1" dirty="0" err="1" smtClean="0">
                <a:solidFill>
                  <a:srgbClr val="7030A0"/>
                </a:solidFill>
              </a:rPr>
              <a:t>tersebut</a:t>
            </a:r>
            <a:endParaRPr lang="en-AU" sz="2000" b="1" dirty="0" smtClean="0">
              <a:solidFill>
                <a:srgbClr val="7030A0"/>
              </a:solidFill>
            </a:endParaRPr>
          </a:p>
        </p:txBody>
      </p:sp>
      <p:sp>
        <p:nvSpPr>
          <p:cNvPr id="5" name="Title 1"/>
          <p:cNvSpPr txBox="1">
            <a:spLocks/>
          </p:cNvSpPr>
          <p:nvPr/>
        </p:nvSpPr>
        <p:spPr>
          <a:xfrm>
            <a:off x="443507" y="170274"/>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b="1" dirty="0" err="1" smtClean="0"/>
              <a:t>Diskusi</a:t>
            </a:r>
            <a:r>
              <a:rPr lang="en-AU" b="1" dirty="0" smtClean="0"/>
              <a:t> </a:t>
            </a:r>
            <a:r>
              <a:rPr lang="en-AU" b="1" dirty="0" err="1" smtClean="0"/>
              <a:t>kelompok</a:t>
            </a:r>
            <a:r>
              <a:rPr lang="en-AU" b="1" dirty="0" smtClean="0"/>
              <a:t> –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Tree>
    <p:extLst>
      <p:ext uri="{BB962C8B-B14F-4D97-AF65-F5344CB8AC3E}">
        <p14:creationId xmlns:p14="http://schemas.microsoft.com/office/powerpoint/2010/main" val="187463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060848"/>
            <a:ext cx="8856984" cy="4248472"/>
          </a:xfrm>
        </p:spPr>
        <p:txBody>
          <a:bodyPr>
            <a:noAutofit/>
          </a:bodyPr>
          <a:lstStyle/>
          <a:p>
            <a:r>
              <a:rPr lang="en-AU" sz="2400" i="1" dirty="0" err="1" smtClean="0"/>
              <a:t>Penyelidikan</a:t>
            </a:r>
            <a:r>
              <a:rPr lang="en-AU" sz="2400" i="1" dirty="0" smtClean="0"/>
              <a:t> </a:t>
            </a:r>
            <a:r>
              <a:rPr lang="en-AU" sz="2400" i="1" dirty="0" err="1" smtClean="0"/>
              <a:t>penyakit</a:t>
            </a:r>
            <a:r>
              <a:rPr lang="en-AU" sz="2400" i="1" dirty="0" smtClean="0"/>
              <a:t> </a:t>
            </a:r>
            <a:r>
              <a:rPr lang="en-AU" sz="2400" i="1" dirty="0" err="1" smtClean="0"/>
              <a:t>diselesaikan</a:t>
            </a:r>
            <a:r>
              <a:rPr lang="en-AU" sz="2400" i="1" dirty="0" smtClean="0"/>
              <a:t> </a:t>
            </a:r>
            <a:r>
              <a:rPr lang="en-AU" sz="2400" i="1" dirty="0" err="1" smtClean="0"/>
              <a:t>dengan</a:t>
            </a:r>
            <a:r>
              <a:rPr lang="en-AU" sz="2400" i="1" dirty="0" smtClean="0"/>
              <a:t> </a:t>
            </a:r>
            <a:r>
              <a:rPr lang="en-AU" sz="2400" i="1" dirty="0" err="1" smtClean="0"/>
              <a:t>petugas</a:t>
            </a:r>
            <a:r>
              <a:rPr lang="en-AU" sz="2400" i="1" dirty="0" smtClean="0"/>
              <a:t> </a:t>
            </a:r>
            <a:r>
              <a:rPr lang="en-AU" sz="2400" i="1" dirty="0" err="1" smtClean="0"/>
              <a:t>dinas</a:t>
            </a:r>
            <a:r>
              <a:rPr lang="en-AU" sz="2400" i="1" dirty="0" smtClean="0"/>
              <a:t>.</a:t>
            </a:r>
          </a:p>
          <a:p>
            <a:r>
              <a:rPr lang="en-AU" sz="2400" i="1" dirty="0" err="1" smtClean="0"/>
              <a:t>Peternakan</a:t>
            </a:r>
            <a:r>
              <a:rPr lang="en-AU" sz="2400" i="1" dirty="0" smtClean="0"/>
              <a:t> </a:t>
            </a:r>
            <a:r>
              <a:rPr lang="en-AU" sz="2400" i="1" dirty="0" err="1" smtClean="0"/>
              <a:t>sudah</a:t>
            </a:r>
            <a:r>
              <a:rPr lang="en-AU" sz="2400" i="1" dirty="0" smtClean="0"/>
              <a:t> </a:t>
            </a:r>
            <a:r>
              <a:rPr lang="en-AU" sz="2400" i="1" dirty="0" err="1" smtClean="0"/>
              <a:t>dikunjungki</a:t>
            </a:r>
            <a:r>
              <a:rPr lang="en-AU" sz="2400" i="1" dirty="0" smtClean="0"/>
              <a:t>, </a:t>
            </a:r>
            <a:r>
              <a:rPr lang="en-AU" sz="2400" i="1" dirty="0" err="1" smtClean="0"/>
              <a:t>ayam</a:t>
            </a:r>
            <a:r>
              <a:rPr lang="en-AU" sz="2400" i="1" dirty="0" smtClean="0"/>
              <a:t> yang </a:t>
            </a:r>
            <a:r>
              <a:rPr lang="en-AU" sz="2400" i="1" dirty="0" err="1" smtClean="0"/>
              <a:t>sakit</a:t>
            </a:r>
            <a:r>
              <a:rPr lang="en-AU" sz="2400" i="1" dirty="0" smtClean="0"/>
              <a:t> </a:t>
            </a:r>
            <a:r>
              <a:rPr lang="en-AU" sz="2400" i="1" dirty="0" err="1" smtClean="0"/>
              <a:t>dan</a:t>
            </a:r>
            <a:r>
              <a:rPr lang="en-AU" sz="2400" i="1" dirty="0" smtClean="0"/>
              <a:t> yang </a:t>
            </a:r>
            <a:r>
              <a:rPr lang="en-AU" sz="2400" i="1" dirty="0" err="1" smtClean="0"/>
              <a:t>mati</a:t>
            </a:r>
            <a:r>
              <a:rPr lang="en-AU" sz="2400" i="1" dirty="0" smtClean="0"/>
              <a:t> </a:t>
            </a:r>
            <a:r>
              <a:rPr lang="en-AU" sz="2400" i="1" dirty="0" err="1" smtClean="0"/>
              <a:t>sudah</a:t>
            </a:r>
            <a:r>
              <a:rPr lang="en-AU" sz="2400" i="1" dirty="0" smtClean="0"/>
              <a:t> </a:t>
            </a:r>
            <a:r>
              <a:rPr lang="en-AU" sz="2400" i="1" dirty="0" err="1" smtClean="0"/>
              <a:t>diperiksa</a:t>
            </a:r>
            <a:r>
              <a:rPr lang="en-AU" sz="2400" i="1" dirty="0" smtClean="0"/>
              <a:t>. </a:t>
            </a:r>
            <a:endParaRPr lang="en-AU" sz="2400" i="1" dirty="0"/>
          </a:p>
          <a:p>
            <a:pPr lvl="1"/>
            <a:r>
              <a:rPr lang="en-AU" sz="2000" i="1" dirty="0" err="1"/>
              <a:t>Sampel</a:t>
            </a:r>
            <a:r>
              <a:rPr lang="en-AU" sz="2000" i="1" dirty="0"/>
              <a:t> </a:t>
            </a:r>
            <a:r>
              <a:rPr lang="en-AU" sz="2000" i="1" dirty="0" err="1" smtClean="0"/>
              <a:t>darah</a:t>
            </a:r>
            <a:r>
              <a:rPr lang="en-AU" sz="2000" i="1" dirty="0" smtClean="0"/>
              <a:t>, </a:t>
            </a:r>
            <a:r>
              <a:rPr lang="en-AU" sz="2000" i="1" dirty="0"/>
              <a:t>swab </a:t>
            </a:r>
            <a:r>
              <a:rPr lang="en-AU" sz="2000" i="1" dirty="0" err="1"/>
              <a:t>kloaka</a:t>
            </a:r>
            <a:r>
              <a:rPr lang="en-AU" sz="2000" i="1" dirty="0"/>
              <a:t> </a:t>
            </a:r>
            <a:r>
              <a:rPr lang="en-AU" sz="2000" i="1" dirty="0" err="1"/>
              <a:t>dan</a:t>
            </a:r>
            <a:r>
              <a:rPr lang="en-AU" sz="2000" i="1" dirty="0"/>
              <a:t> </a:t>
            </a:r>
            <a:r>
              <a:rPr lang="en-AU" sz="2000" i="1" dirty="0" err="1"/>
              <a:t>trakea</a:t>
            </a:r>
            <a:r>
              <a:rPr lang="en-AU" sz="2000" i="1" dirty="0"/>
              <a:t> </a:t>
            </a:r>
            <a:r>
              <a:rPr lang="en-AU" sz="2000" i="1" dirty="0" err="1"/>
              <a:t>dikumpulkan</a:t>
            </a:r>
            <a:r>
              <a:rPr lang="en-AU" sz="2000" i="1" dirty="0"/>
              <a:t> </a:t>
            </a:r>
            <a:r>
              <a:rPr lang="en-AU" sz="2000" i="1" dirty="0" err="1" smtClean="0"/>
              <a:t>lalu</a:t>
            </a:r>
            <a:r>
              <a:rPr lang="en-AU" sz="2000" i="1" dirty="0" smtClean="0"/>
              <a:t> </a:t>
            </a:r>
            <a:r>
              <a:rPr lang="en-AU" sz="2000" i="1" dirty="0" err="1"/>
              <a:t>dikirim</a:t>
            </a:r>
            <a:r>
              <a:rPr lang="en-AU" sz="2000" i="1" dirty="0"/>
              <a:t> </a:t>
            </a:r>
            <a:r>
              <a:rPr lang="en-AU" sz="2000" i="1" dirty="0" err="1"/>
              <a:t>ke</a:t>
            </a:r>
            <a:r>
              <a:rPr lang="en-AU" sz="2000" i="1" dirty="0"/>
              <a:t> </a:t>
            </a:r>
            <a:r>
              <a:rPr lang="en-AU" sz="2000" i="1" dirty="0" err="1"/>
              <a:t>laboratorium</a:t>
            </a:r>
            <a:r>
              <a:rPr lang="en-AU" sz="2000" i="1" dirty="0"/>
              <a:t>.</a:t>
            </a:r>
            <a:endParaRPr lang="en-AU" sz="2000" i="1" dirty="0" smtClean="0"/>
          </a:p>
          <a:p>
            <a:r>
              <a:rPr lang="en-AU" sz="2400" i="1" dirty="0" err="1" smtClean="0"/>
              <a:t>Diagnosa</a:t>
            </a:r>
            <a:r>
              <a:rPr lang="en-AU" sz="2400" i="1" dirty="0" smtClean="0"/>
              <a:t> </a:t>
            </a:r>
            <a:r>
              <a:rPr lang="en-AU" sz="2400" i="1" dirty="0" err="1" smtClean="0"/>
              <a:t>definitif</a:t>
            </a:r>
            <a:r>
              <a:rPr lang="en-AU" sz="2400" i="1" dirty="0" smtClean="0"/>
              <a:t> = </a:t>
            </a:r>
            <a:r>
              <a:rPr lang="en-AU" sz="2400" b="1" i="1" dirty="0" smtClean="0"/>
              <a:t>Newcastle </a:t>
            </a:r>
            <a:r>
              <a:rPr lang="en-AU" sz="2400" b="1" i="1" dirty="0"/>
              <a:t>disease</a:t>
            </a:r>
            <a:r>
              <a:rPr lang="en-AU" sz="2400" i="1" dirty="0"/>
              <a:t>. </a:t>
            </a:r>
          </a:p>
          <a:p>
            <a:pPr lvl="1"/>
            <a:r>
              <a:rPr lang="en-AU" sz="2000" i="1" dirty="0" err="1" smtClean="0"/>
              <a:t>Jenis</a:t>
            </a:r>
            <a:r>
              <a:rPr lang="en-AU" sz="2000" i="1" dirty="0" smtClean="0"/>
              <a:t> </a:t>
            </a:r>
            <a:r>
              <a:rPr lang="en-AU" sz="2000" i="1" dirty="0" err="1" smtClean="0"/>
              <a:t>penyakit</a:t>
            </a:r>
            <a:r>
              <a:rPr lang="en-AU" sz="2000" i="1" dirty="0" smtClean="0"/>
              <a:t> lain di </a:t>
            </a:r>
            <a:r>
              <a:rPr lang="en-AU" sz="2000" i="1" dirty="0" err="1" smtClean="0"/>
              <a:t>daftar</a:t>
            </a:r>
            <a:r>
              <a:rPr lang="en-AU" sz="2000" i="1" dirty="0" smtClean="0"/>
              <a:t> </a:t>
            </a:r>
            <a:r>
              <a:rPr lang="en-AU" sz="2000" i="1" dirty="0" err="1" smtClean="0"/>
              <a:t>diagnosa</a:t>
            </a:r>
            <a:r>
              <a:rPr lang="en-AU" sz="2000" i="1" dirty="0" smtClean="0"/>
              <a:t> </a:t>
            </a:r>
            <a:r>
              <a:rPr lang="en-AU" sz="2000" i="1" dirty="0" err="1" smtClean="0"/>
              <a:t>diferensial</a:t>
            </a:r>
            <a:r>
              <a:rPr lang="en-AU" sz="2000" i="1" dirty="0" smtClean="0"/>
              <a:t> </a:t>
            </a:r>
            <a:r>
              <a:rPr lang="en-AU" sz="2000" i="1" dirty="0" err="1" smtClean="0"/>
              <a:t>dikesampingkan</a:t>
            </a:r>
            <a:r>
              <a:rPr lang="en-AU" sz="2000" i="1" dirty="0" smtClean="0"/>
              <a:t> (</a:t>
            </a:r>
            <a:r>
              <a:rPr lang="en-AU" sz="2000" i="1" dirty="0" err="1" smtClean="0"/>
              <a:t>hasil</a:t>
            </a:r>
            <a:r>
              <a:rPr lang="en-AU" sz="2000" i="1" dirty="0" smtClean="0"/>
              <a:t> test </a:t>
            </a:r>
            <a:r>
              <a:rPr lang="en-AU" sz="2000" i="1" dirty="0" err="1" smtClean="0"/>
              <a:t>negatif</a:t>
            </a:r>
            <a:r>
              <a:rPr lang="en-AU" sz="2000" i="1" dirty="0" smtClean="0"/>
              <a:t>) </a:t>
            </a:r>
            <a:r>
              <a:rPr lang="en-AU" sz="2000" i="1" dirty="0" err="1" smtClean="0"/>
              <a:t>atau</a:t>
            </a:r>
            <a:r>
              <a:rPr lang="en-AU" sz="2000" i="1" dirty="0" smtClean="0"/>
              <a:t>  </a:t>
            </a:r>
            <a:r>
              <a:rPr lang="en-AU" sz="2000" i="1" dirty="0" err="1" smtClean="0"/>
              <a:t>sangat</a:t>
            </a:r>
            <a:r>
              <a:rPr lang="en-AU" sz="2000" i="1" dirty="0" smtClean="0"/>
              <a:t> </a:t>
            </a:r>
            <a:r>
              <a:rPr lang="en-AU" sz="2000" i="1" dirty="0" err="1" smtClean="0"/>
              <a:t>tidak</a:t>
            </a:r>
            <a:r>
              <a:rPr lang="en-AU" sz="2000" i="1" dirty="0" smtClean="0"/>
              <a:t> </a:t>
            </a:r>
            <a:r>
              <a:rPr lang="en-AU" sz="2000" i="1" dirty="0" err="1" smtClean="0"/>
              <a:t>mungkin</a:t>
            </a:r>
            <a:endParaRPr lang="en-AU" sz="2000" i="1" dirty="0" smtClean="0"/>
          </a:p>
          <a:p>
            <a:pPr marL="0" indent="0">
              <a:buNone/>
            </a:pPr>
            <a:endParaRPr lang="en-AU" sz="2000" i="1" dirty="0"/>
          </a:p>
          <a:p>
            <a:pPr marL="0" indent="0">
              <a:buNone/>
            </a:pPr>
            <a:r>
              <a:rPr lang="en-AU" sz="2000" dirty="0" err="1" smtClean="0"/>
              <a:t>Silahkan</a:t>
            </a:r>
            <a:r>
              <a:rPr lang="en-AU" sz="2000" dirty="0" smtClean="0"/>
              <a:t> </a:t>
            </a:r>
            <a:r>
              <a:rPr lang="en-AU" sz="2000" dirty="0" err="1" smtClean="0"/>
              <a:t>lihat</a:t>
            </a:r>
            <a:r>
              <a:rPr lang="en-AU" sz="2000" dirty="0" smtClean="0"/>
              <a:t> </a:t>
            </a:r>
            <a:r>
              <a:rPr lang="en-AU" sz="2000" dirty="0" err="1" smtClean="0"/>
              <a:t>lembar</a:t>
            </a:r>
            <a:r>
              <a:rPr lang="en-AU" sz="2000" dirty="0" smtClean="0"/>
              <a:t> </a:t>
            </a:r>
            <a:r>
              <a:rPr lang="en-AU" sz="2000" dirty="0" err="1" smtClean="0"/>
              <a:t>informasi</a:t>
            </a:r>
            <a:r>
              <a:rPr lang="en-AU" sz="2000" dirty="0" smtClean="0"/>
              <a:t> </a:t>
            </a:r>
            <a:r>
              <a:rPr lang="en-AU" sz="2000" dirty="0" err="1" smtClean="0"/>
              <a:t>penyakit</a:t>
            </a:r>
            <a:r>
              <a:rPr lang="en-AU" sz="2000" dirty="0" smtClean="0"/>
              <a:t> di manual </a:t>
            </a:r>
            <a:r>
              <a:rPr lang="en-AU" sz="2000" dirty="0" err="1" smtClean="0"/>
              <a:t>peserta</a:t>
            </a:r>
            <a:endParaRPr lang="en-AU" sz="2000" dirty="0"/>
          </a:p>
        </p:txBody>
      </p:sp>
      <p:sp>
        <p:nvSpPr>
          <p:cNvPr id="4" name="Title 1"/>
          <p:cNvSpPr txBox="1">
            <a:spLocks/>
          </p:cNvSpPr>
          <p:nvPr/>
        </p:nvSpPr>
        <p:spPr>
          <a:xfrm>
            <a:off x="467544" y="332656"/>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b="1" dirty="0" err="1" smtClean="0"/>
              <a:t>Diskusi</a:t>
            </a:r>
            <a:r>
              <a:rPr lang="en-AU" b="1" dirty="0" smtClean="0"/>
              <a:t> </a:t>
            </a:r>
            <a:r>
              <a:rPr lang="en-AU" b="1" dirty="0" err="1" smtClean="0"/>
              <a:t>kelompok</a:t>
            </a:r>
            <a:r>
              <a:rPr lang="en-AU" b="1" dirty="0" smtClean="0"/>
              <a:t> –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Tree>
    <p:extLst>
      <p:ext uri="{BB962C8B-B14F-4D97-AF65-F5344CB8AC3E}">
        <p14:creationId xmlns:p14="http://schemas.microsoft.com/office/powerpoint/2010/main" val="320595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b="1" dirty="0" err="1"/>
              <a:t>Diskusi</a:t>
            </a:r>
            <a:r>
              <a:rPr lang="en-AU" b="1" dirty="0"/>
              <a:t> </a:t>
            </a:r>
            <a:r>
              <a:rPr lang="en-AU" b="1" dirty="0" err="1"/>
              <a:t>kelompok</a:t>
            </a:r>
            <a:r>
              <a:rPr lang="en-AU" b="1" dirty="0"/>
              <a:t> – </a:t>
            </a:r>
            <a:r>
              <a:rPr lang="en-AU" b="1" dirty="0" err="1"/>
              <a:t>kematian</a:t>
            </a:r>
            <a:r>
              <a:rPr lang="en-AU" b="1" dirty="0"/>
              <a:t> </a:t>
            </a:r>
            <a:r>
              <a:rPr lang="en-AU" b="1" dirty="0" err="1"/>
              <a:t>pada</a:t>
            </a:r>
            <a:r>
              <a:rPr lang="en-AU" b="1" dirty="0"/>
              <a:t> </a:t>
            </a:r>
            <a:r>
              <a:rPr lang="en-AU" b="1" dirty="0" err="1"/>
              <a:t>ayam</a:t>
            </a:r>
            <a:endParaRPr lang="en-AU" b="1" dirty="0"/>
          </a:p>
        </p:txBody>
      </p:sp>
      <p:sp>
        <p:nvSpPr>
          <p:cNvPr id="3" name="Content Placeholder 2"/>
          <p:cNvSpPr>
            <a:spLocks noGrp="1"/>
          </p:cNvSpPr>
          <p:nvPr>
            <p:ph idx="1"/>
          </p:nvPr>
        </p:nvSpPr>
        <p:spPr>
          <a:xfrm>
            <a:off x="113331" y="1124744"/>
            <a:ext cx="8856984" cy="4248472"/>
          </a:xfrm>
        </p:spPr>
        <p:txBody>
          <a:bodyPr>
            <a:noAutofit/>
          </a:bodyPr>
          <a:lstStyle/>
          <a:p>
            <a:pPr marL="0" indent="0">
              <a:buNone/>
            </a:pPr>
            <a:r>
              <a:rPr lang="en-AU" sz="2000" b="1" dirty="0" smtClean="0"/>
              <a:t>Newcastle </a:t>
            </a:r>
            <a:r>
              <a:rPr lang="en-AU" sz="2000" b="1" dirty="0"/>
              <a:t>disease</a:t>
            </a:r>
            <a:r>
              <a:rPr lang="en-AU" sz="2000" i="1" dirty="0"/>
              <a:t>. </a:t>
            </a:r>
          </a:p>
          <a:p>
            <a:pPr lvl="1"/>
            <a:r>
              <a:rPr lang="en-AU" sz="1800" dirty="0" err="1" smtClean="0"/>
              <a:t>Contoh</a:t>
            </a:r>
            <a:r>
              <a:rPr lang="en-AU" sz="1800" dirty="0" smtClean="0"/>
              <a:t> </a:t>
            </a:r>
            <a:r>
              <a:rPr lang="en-AU" sz="1800" dirty="0" err="1" smtClean="0"/>
              <a:t>penyakit</a:t>
            </a:r>
            <a:r>
              <a:rPr lang="en-AU" sz="1800" dirty="0" smtClean="0"/>
              <a:t> yang </a:t>
            </a:r>
            <a:r>
              <a:rPr lang="en-AU" sz="1800" b="1" u="sng" dirty="0" err="1" smtClean="0"/>
              <a:t>berjangkit</a:t>
            </a:r>
            <a:r>
              <a:rPr lang="en-AU" sz="1800" b="1" u="sng" dirty="0" smtClean="0"/>
              <a:t> </a:t>
            </a:r>
            <a:r>
              <a:rPr lang="en-AU" sz="1800" dirty="0" smtClean="0"/>
              <a:t>(</a:t>
            </a:r>
            <a:r>
              <a:rPr lang="en-AU" sz="1800" dirty="0" err="1" smtClean="0"/>
              <a:t>disebabkan</a:t>
            </a:r>
            <a:r>
              <a:rPr lang="en-AU" sz="1800" dirty="0" smtClean="0"/>
              <a:t> </a:t>
            </a:r>
            <a:r>
              <a:rPr lang="en-AU" sz="1800" dirty="0" err="1" smtClean="0"/>
              <a:t>oleh</a:t>
            </a:r>
            <a:r>
              <a:rPr lang="en-AU" sz="1800" dirty="0" smtClean="0"/>
              <a:t> </a:t>
            </a:r>
            <a:r>
              <a:rPr lang="en-AU" sz="1800" dirty="0" err="1" smtClean="0"/>
              <a:t>agen</a:t>
            </a:r>
            <a:r>
              <a:rPr lang="en-AU" sz="1800" dirty="0" smtClean="0"/>
              <a:t> </a:t>
            </a:r>
            <a:r>
              <a:rPr lang="en-AU" sz="1800" dirty="0" err="1" smtClean="0"/>
              <a:t>hidup</a:t>
            </a:r>
            <a:r>
              <a:rPr lang="en-AU" sz="1800" dirty="0" smtClean="0"/>
              <a:t>, </a:t>
            </a:r>
            <a:r>
              <a:rPr lang="en-AU" sz="1800" dirty="0" err="1" smtClean="0"/>
              <a:t>dalam</a:t>
            </a:r>
            <a:r>
              <a:rPr lang="en-AU" sz="1800" dirty="0" smtClean="0"/>
              <a:t> </a:t>
            </a:r>
            <a:r>
              <a:rPr lang="en-AU" sz="1800" dirty="0" err="1" smtClean="0"/>
              <a:t>hal</a:t>
            </a:r>
            <a:r>
              <a:rPr lang="en-AU" sz="1800" dirty="0" smtClean="0"/>
              <a:t> </a:t>
            </a:r>
            <a:r>
              <a:rPr lang="en-AU" sz="1800" dirty="0" err="1" smtClean="0"/>
              <a:t>ini</a:t>
            </a:r>
            <a:r>
              <a:rPr lang="en-AU" sz="1800" dirty="0" smtClean="0"/>
              <a:t> virus) </a:t>
            </a:r>
            <a:r>
              <a:rPr lang="en-AU" sz="1800" dirty="0" err="1" smtClean="0"/>
              <a:t>dan</a:t>
            </a:r>
            <a:r>
              <a:rPr lang="en-AU" sz="1800" dirty="0" smtClean="0"/>
              <a:t> </a:t>
            </a:r>
            <a:r>
              <a:rPr lang="en-AU" sz="1800" dirty="0" err="1" smtClean="0"/>
              <a:t>sangat</a:t>
            </a:r>
            <a:r>
              <a:rPr lang="en-AU" sz="1800" dirty="0" smtClean="0"/>
              <a:t> </a:t>
            </a:r>
            <a:r>
              <a:rPr lang="en-AU" sz="1800" dirty="0" err="1" smtClean="0"/>
              <a:t>menular</a:t>
            </a:r>
            <a:r>
              <a:rPr lang="en-AU" sz="1800" dirty="0" smtClean="0"/>
              <a:t>(</a:t>
            </a:r>
            <a:r>
              <a:rPr lang="en-AU" sz="1800" dirty="0" err="1" smtClean="0"/>
              <a:t>menyebar</a:t>
            </a:r>
            <a:r>
              <a:rPr lang="en-AU" sz="1800" dirty="0" smtClean="0"/>
              <a:t> </a:t>
            </a:r>
            <a:r>
              <a:rPr lang="en-AU" sz="1800" dirty="0" err="1" smtClean="0"/>
              <a:t>dari</a:t>
            </a:r>
            <a:r>
              <a:rPr lang="en-AU" sz="1800" dirty="0" smtClean="0"/>
              <a:t> </a:t>
            </a:r>
            <a:r>
              <a:rPr lang="en-AU" sz="1800" dirty="0" err="1" smtClean="0"/>
              <a:t>satu</a:t>
            </a:r>
            <a:r>
              <a:rPr lang="en-AU" sz="1800" dirty="0" smtClean="0"/>
              <a:t> </a:t>
            </a:r>
            <a:r>
              <a:rPr lang="en-AU" sz="1800" dirty="0" err="1" smtClean="0"/>
              <a:t>hewan</a:t>
            </a:r>
            <a:r>
              <a:rPr lang="en-AU" sz="1800" dirty="0" smtClean="0"/>
              <a:t> </a:t>
            </a:r>
            <a:r>
              <a:rPr lang="en-AU" sz="1800" dirty="0" err="1" smtClean="0"/>
              <a:t>ke</a:t>
            </a:r>
            <a:r>
              <a:rPr lang="en-AU" sz="1800" dirty="0" smtClean="0"/>
              <a:t> </a:t>
            </a:r>
            <a:r>
              <a:rPr lang="en-AU" sz="1800" dirty="0" err="1" smtClean="0"/>
              <a:t>hewan</a:t>
            </a:r>
            <a:r>
              <a:rPr lang="en-AU" sz="1800" dirty="0" smtClean="0"/>
              <a:t> lain)</a:t>
            </a:r>
            <a:endParaRPr lang="en-AU" sz="1800" dirty="0"/>
          </a:p>
          <a:p>
            <a:pPr marL="57150" indent="0">
              <a:buNone/>
            </a:pPr>
            <a:endParaRPr lang="en-AU" sz="2200" dirty="0" smtClean="0"/>
          </a:p>
          <a:p>
            <a:pPr marL="57150" indent="0">
              <a:buNone/>
            </a:pPr>
            <a:r>
              <a:rPr lang="en-AU" sz="2200" dirty="0" smtClean="0"/>
              <a:t>4. </a:t>
            </a:r>
            <a:r>
              <a:rPr lang="en-AU" sz="2200" dirty="0" err="1" smtClean="0"/>
              <a:t>Tuliskan</a:t>
            </a:r>
            <a:r>
              <a:rPr lang="en-AU" sz="2200" dirty="0" smtClean="0"/>
              <a:t> </a:t>
            </a:r>
            <a:r>
              <a:rPr lang="en-AU" sz="2200" dirty="0" err="1" smtClean="0"/>
              <a:t>penyebab</a:t>
            </a:r>
            <a:r>
              <a:rPr lang="en-AU" sz="2200" dirty="0" smtClean="0"/>
              <a:t> ND</a:t>
            </a:r>
          </a:p>
          <a:p>
            <a:pPr marL="400050"/>
            <a:r>
              <a:rPr lang="en-AU" sz="2200" dirty="0" err="1" smtClean="0"/>
              <a:t>Bagaimana</a:t>
            </a:r>
            <a:r>
              <a:rPr lang="en-AU" sz="2200" dirty="0" smtClean="0"/>
              <a:t> </a:t>
            </a:r>
            <a:r>
              <a:rPr lang="en-AU" sz="2200" dirty="0" smtClean="0"/>
              <a:t>ND </a:t>
            </a:r>
            <a:r>
              <a:rPr lang="en-AU" sz="2200" dirty="0" err="1" smtClean="0"/>
              <a:t>berpindah</a:t>
            </a:r>
            <a:r>
              <a:rPr lang="en-AU" sz="2200" dirty="0" smtClean="0"/>
              <a:t> </a:t>
            </a:r>
            <a:r>
              <a:rPr lang="en-AU" sz="2200" dirty="0" err="1" smtClean="0"/>
              <a:t>dari</a:t>
            </a:r>
            <a:r>
              <a:rPr lang="en-AU" sz="2200" dirty="0" smtClean="0"/>
              <a:t> </a:t>
            </a:r>
            <a:r>
              <a:rPr lang="en-AU" sz="2200" dirty="0" err="1" smtClean="0"/>
              <a:t>satu</a:t>
            </a:r>
            <a:r>
              <a:rPr lang="en-AU" sz="2200" dirty="0" smtClean="0"/>
              <a:t> </a:t>
            </a:r>
            <a:r>
              <a:rPr lang="en-AU" sz="2200" dirty="0" err="1" smtClean="0"/>
              <a:t>peternakan</a:t>
            </a:r>
            <a:r>
              <a:rPr lang="en-AU" sz="2200" dirty="0" smtClean="0"/>
              <a:t> </a:t>
            </a:r>
            <a:r>
              <a:rPr lang="en-AU" sz="2200" dirty="0" err="1" smtClean="0"/>
              <a:t>ke</a:t>
            </a:r>
            <a:r>
              <a:rPr lang="en-AU" sz="2200" dirty="0" smtClean="0"/>
              <a:t> </a:t>
            </a:r>
            <a:r>
              <a:rPr lang="en-AU" sz="2200" dirty="0" err="1" smtClean="0"/>
              <a:t>peternakan</a:t>
            </a:r>
            <a:r>
              <a:rPr lang="en-AU" sz="2200" dirty="0" smtClean="0"/>
              <a:t> lain di </a:t>
            </a:r>
            <a:r>
              <a:rPr lang="en-AU" sz="2200" dirty="0" err="1" smtClean="0"/>
              <a:t>wilayah</a:t>
            </a:r>
            <a:r>
              <a:rPr lang="en-AU" sz="2200" dirty="0" smtClean="0"/>
              <a:t> yang </a:t>
            </a:r>
            <a:r>
              <a:rPr lang="en-AU" sz="2200" dirty="0" err="1" smtClean="0"/>
              <a:t>berbeda</a:t>
            </a:r>
            <a:r>
              <a:rPr lang="en-AU" sz="2200" dirty="0" smtClean="0"/>
              <a:t>?</a:t>
            </a:r>
          </a:p>
          <a:p>
            <a:pPr marL="400050"/>
            <a:r>
              <a:rPr lang="en-AU" sz="2200" dirty="0" err="1" smtClean="0"/>
              <a:t>Bagaimana</a:t>
            </a:r>
            <a:r>
              <a:rPr lang="en-AU" sz="2200" dirty="0" smtClean="0"/>
              <a:t> </a:t>
            </a:r>
            <a:r>
              <a:rPr lang="en-AU" sz="2200" dirty="0" smtClean="0"/>
              <a:t>ND </a:t>
            </a:r>
            <a:r>
              <a:rPr lang="en-AU" sz="2200" dirty="0" err="1" smtClean="0"/>
              <a:t>dapat</a:t>
            </a:r>
            <a:r>
              <a:rPr lang="en-AU" sz="2200" dirty="0" smtClean="0"/>
              <a:t> </a:t>
            </a:r>
            <a:r>
              <a:rPr lang="en-AU" sz="2200" dirty="0" err="1" smtClean="0"/>
              <a:t>berpindah</a:t>
            </a:r>
            <a:r>
              <a:rPr lang="en-AU" sz="2200" dirty="0" smtClean="0"/>
              <a:t> </a:t>
            </a:r>
            <a:r>
              <a:rPr lang="en-AU" sz="2200" dirty="0" err="1" smtClean="0"/>
              <a:t>dari</a:t>
            </a:r>
            <a:r>
              <a:rPr lang="en-AU" sz="2200" dirty="0" smtClean="0"/>
              <a:t> </a:t>
            </a:r>
            <a:r>
              <a:rPr lang="en-AU" sz="2200" dirty="0" err="1" smtClean="0"/>
              <a:t>satu</a:t>
            </a:r>
            <a:r>
              <a:rPr lang="en-AU" sz="2200" dirty="0" smtClean="0"/>
              <a:t> </a:t>
            </a:r>
            <a:r>
              <a:rPr lang="en-AU" sz="2200" dirty="0" err="1" smtClean="0"/>
              <a:t>ayam</a:t>
            </a:r>
            <a:r>
              <a:rPr lang="en-AU" sz="2200" dirty="0" smtClean="0"/>
              <a:t> </a:t>
            </a:r>
            <a:r>
              <a:rPr lang="en-AU" sz="2200" dirty="0" err="1" smtClean="0"/>
              <a:t>ke</a:t>
            </a:r>
            <a:r>
              <a:rPr lang="en-AU" sz="2200" dirty="0" smtClean="0"/>
              <a:t> </a:t>
            </a:r>
            <a:r>
              <a:rPr lang="en-AU" sz="2200" dirty="0" err="1" smtClean="0"/>
              <a:t>ayam</a:t>
            </a:r>
            <a:r>
              <a:rPr lang="en-AU" sz="2200" dirty="0" smtClean="0"/>
              <a:t> lain </a:t>
            </a:r>
            <a:r>
              <a:rPr lang="en-AU" sz="2200" dirty="0" err="1" smtClean="0"/>
              <a:t>dalam</a:t>
            </a:r>
            <a:r>
              <a:rPr lang="en-AU" sz="2200" dirty="0" smtClean="0"/>
              <a:t> </a:t>
            </a:r>
            <a:r>
              <a:rPr lang="en-AU" sz="2200" dirty="0" err="1" smtClean="0"/>
              <a:t>satu</a:t>
            </a:r>
            <a:r>
              <a:rPr lang="en-AU" sz="2200" dirty="0" smtClean="0"/>
              <a:t> </a:t>
            </a:r>
            <a:r>
              <a:rPr lang="en-AU" sz="2200" dirty="0" err="1" smtClean="0"/>
              <a:t>peternakan</a:t>
            </a:r>
            <a:r>
              <a:rPr lang="en-AU" sz="2200" dirty="0" smtClean="0"/>
              <a:t>?</a:t>
            </a:r>
          </a:p>
          <a:p>
            <a:pPr marL="400050"/>
            <a:r>
              <a:rPr lang="en-AU" sz="2200" dirty="0"/>
              <a:t>	</a:t>
            </a:r>
            <a:r>
              <a:rPr lang="en-AU" sz="2200" dirty="0" err="1"/>
              <a:t>D</a:t>
            </a:r>
            <a:r>
              <a:rPr lang="en-AU" sz="2200" dirty="0" err="1" smtClean="0"/>
              <a:t>apatkah</a:t>
            </a:r>
            <a:r>
              <a:rPr lang="en-AU" sz="2200" dirty="0" smtClean="0"/>
              <a:t>  </a:t>
            </a:r>
            <a:r>
              <a:rPr lang="en-AU" sz="2200" dirty="0" smtClean="0"/>
              <a:t>ND </a:t>
            </a:r>
            <a:r>
              <a:rPr lang="en-AU" sz="2200" dirty="0" err="1" smtClean="0"/>
              <a:t>menjangkiti</a:t>
            </a:r>
            <a:r>
              <a:rPr lang="en-AU" sz="2200" dirty="0" smtClean="0"/>
              <a:t> </a:t>
            </a:r>
            <a:r>
              <a:rPr lang="en-AU" sz="2200" dirty="0" err="1" smtClean="0"/>
              <a:t>manusia</a:t>
            </a:r>
            <a:endParaRPr lang="en-AU" sz="2200" dirty="0" smtClean="0"/>
          </a:p>
        </p:txBody>
      </p:sp>
    </p:spTree>
    <p:extLst>
      <p:ext uri="{BB962C8B-B14F-4D97-AF65-F5344CB8AC3E}">
        <p14:creationId xmlns:p14="http://schemas.microsoft.com/office/powerpoint/2010/main" val="849098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b="1" dirty="0" err="1"/>
              <a:t>Diskusi</a:t>
            </a:r>
            <a:r>
              <a:rPr lang="en-AU" b="1" dirty="0"/>
              <a:t> </a:t>
            </a:r>
            <a:r>
              <a:rPr lang="en-AU" b="1" dirty="0" err="1"/>
              <a:t>kelompok</a:t>
            </a:r>
            <a:r>
              <a:rPr lang="en-AU" b="1" dirty="0"/>
              <a:t> – </a:t>
            </a:r>
            <a:r>
              <a:rPr lang="en-AU" b="1" dirty="0" err="1"/>
              <a:t>kematian</a:t>
            </a:r>
            <a:r>
              <a:rPr lang="en-AU" b="1" dirty="0"/>
              <a:t> </a:t>
            </a:r>
            <a:r>
              <a:rPr lang="en-AU" b="1" dirty="0" err="1"/>
              <a:t>pada</a:t>
            </a:r>
            <a:r>
              <a:rPr lang="en-AU" b="1" dirty="0"/>
              <a:t> </a:t>
            </a:r>
            <a:r>
              <a:rPr lang="en-AU" b="1" dirty="0" err="1"/>
              <a:t>ayam</a:t>
            </a:r>
            <a:endParaRPr lang="en-AU" b="1" dirty="0"/>
          </a:p>
        </p:txBody>
      </p:sp>
      <p:sp>
        <p:nvSpPr>
          <p:cNvPr id="3" name="Content Placeholder 2"/>
          <p:cNvSpPr>
            <a:spLocks noGrp="1"/>
          </p:cNvSpPr>
          <p:nvPr>
            <p:ph idx="1"/>
          </p:nvPr>
        </p:nvSpPr>
        <p:spPr>
          <a:xfrm>
            <a:off x="113331" y="1124744"/>
            <a:ext cx="7987061" cy="4968552"/>
          </a:xfrm>
        </p:spPr>
        <p:txBody>
          <a:bodyPr>
            <a:noAutofit/>
          </a:bodyPr>
          <a:lstStyle/>
          <a:p>
            <a:pPr marL="0" indent="0">
              <a:buNone/>
            </a:pPr>
            <a:r>
              <a:rPr lang="en-AU" sz="1800" b="1" dirty="0" smtClean="0"/>
              <a:t>Newcastle </a:t>
            </a:r>
            <a:r>
              <a:rPr lang="en-AU" sz="1800" b="1" dirty="0"/>
              <a:t>disease</a:t>
            </a:r>
            <a:r>
              <a:rPr lang="en-AU" sz="1800" i="1" dirty="0"/>
              <a:t>. </a:t>
            </a:r>
          </a:p>
          <a:p>
            <a:pPr lvl="1"/>
            <a:r>
              <a:rPr lang="en-AU" sz="1600" dirty="0" err="1" smtClean="0"/>
              <a:t>Contoh</a:t>
            </a:r>
            <a:r>
              <a:rPr lang="en-AU" sz="1600" dirty="0" smtClean="0"/>
              <a:t> </a:t>
            </a:r>
            <a:r>
              <a:rPr lang="en-AU" sz="1600" dirty="0" err="1" smtClean="0"/>
              <a:t>penyakit</a:t>
            </a:r>
            <a:r>
              <a:rPr lang="en-AU" sz="1600" dirty="0" smtClean="0"/>
              <a:t> yang </a:t>
            </a:r>
            <a:r>
              <a:rPr lang="en-AU" sz="1600" b="1" u="sng" dirty="0" err="1" smtClean="0"/>
              <a:t>berjangkit</a:t>
            </a:r>
            <a:r>
              <a:rPr lang="en-AU" sz="1600" b="1" u="sng" dirty="0" smtClean="0"/>
              <a:t> </a:t>
            </a:r>
            <a:r>
              <a:rPr lang="en-AU" sz="1600" dirty="0" smtClean="0"/>
              <a:t>(</a:t>
            </a:r>
            <a:r>
              <a:rPr lang="en-AU" sz="1600" dirty="0" err="1" smtClean="0"/>
              <a:t>disebabkan</a:t>
            </a:r>
            <a:r>
              <a:rPr lang="en-AU" sz="1600" dirty="0" smtClean="0"/>
              <a:t> </a:t>
            </a:r>
            <a:r>
              <a:rPr lang="en-AU" sz="1600" dirty="0" err="1" smtClean="0"/>
              <a:t>oleh</a:t>
            </a:r>
            <a:r>
              <a:rPr lang="en-AU" sz="1600" dirty="0" smtClean="0"/>
              <a:t> </a:t>
            </a:r>
            <a:r>
              <a:rPr lang="en-AU" sz="1600" dirty="0" err="1" smtClean="0"/>
              <a:t>agen</a:t>
            </a:r>
            <a:r>
              <a:rPr lang="en-AU" sz="1600" dirty="0" smtClean="0"/>
              <a:t> </a:t>
            </a:r>
            <a:r>
              <a:rPr lang="en-AU" sz="1600" dirty="0" err="1" smtClean="0"/>
              <a:t>hidup</a:t>
            </a:r>
            <a:r>
              <a:rPr lang="en-AU" sz="1600" dirty="0" smtClean="0"/>
              <a:t>, </a:t>
            </a:r>
            <a:r>
              <a:rPr lang="en-AU" sz="1600" dirty="0" err="1" smtClean="0"/>
              <a:t>dalam</a:t>
            </a:r>
            <a:r>
              <a:rPr lang="en-AU" sz="1600" dirty="0" smtClean="0"/>
              <a:t> </a:t>
            </a:r>
            <a:r>
              <a:rPr lang="en-AU" sz="1600" dirty="0" err="1" smtClean="0"/>
              <a:t>hal</a:t>
            </a:r>
            <a:r>
              <a:rPr lang="en-AU" sz="1600" dirty="0" smtClean="0"/>
              <a:t> </a:t>
            </a:r>
            <a:r>
              <a:rPr lang="en-AU" sz="1600" dirty="0" err="1" smtClean="0"/>
              <a:t>ini</a:t>
            </a:r>
            <a:r>
              <a:rPr lang="en-AU" sz="1600" dirty="0" smtClean="0"/>
              <a:t> virus) </a:t>
            </a:r>
            <a:r>
              <a:rPr lang="en-AU" sz="1600" dirty="0" err="1" smtClean="0"/>
              <a:t>dan</a:t>
            </a:r>
            <a:r>
              <a:rPr lang="en-AU" sz="1600" dirty="0" smtClean="0"/>
              <a:t> </a:t>
            </a:r>
            <a:r>
              <a:rPr lang="en-AU" sz="1600" dirty="0" err="1" smtClean="0"/>
              <a:t>sangat</a:t>
            </a:r>
            <a:r>
              <a:rPr lang="en-AU" sz="1600" dirty="0" smtClean="0"/>
              <a:t> </a:t>
            </a:r>
            <a:r>
              <a:rPr lang="en-AU" sz="1600" dirty="0" err="1" smtClean="0"/>
              <a:t>menular</a:t>
            </a:r>
            <a:r>
              <a:rPr lang="en-AU" sz="1600" dirty="0" smtClean="0"/>
              <a:t>(</a:t>
            </a:r>
            <a:r>
              <a:rPr lang="en-AU" sz="1600" dirty="0" err="1" smtClean="0"/>
              <a:t>menyebar</a:t>
            </a:r>
            <a:r>
              <a:rPr lang="en-AU" sz="1600" dirty="0" smtClean="0"/>
              <a:t> </a:t>
            </a:r>
            <a:r>
              <a:rPr lang="en-AU" sz="1600" dirty="0" err="1" smtClean="0"/>
              <a:t>dari</a:t>
            </a:r>
            <a:r>
              <a:rPr lang="en-AU" sz="1600" dirty="0" smtClean="0"/>
              <a:t> </a:t>
            </a:r>
            <a:r>
              <a:rPr lang="en-AU" sz="1600" dirty="0" err="1" smtClean="0"/>
              <a:t>satu</a:t>
            </a:r>
            <a:r>
              <a:rPr lang="en-AU" sz="1600" dirty="0" smtClean="0"/>
              <a:t> </a:t>
            </a:r>
            <a:r>
              <a:rPr lang="en-AU" sz="1600" dirty="0" err="1" smtClean="0"/>
              <a:t>hewan</a:t>
            </a:r>
            <a:r>
              <a:rPr lang="en-AU" sz="1600" dirty="0" smtClean="0"/>
              <a:t> </a:t>
            </a:r>
            <a:r>
              <a:rPr lang="en-AU" sz="1600" dirty="0" err="1" smtClean="0"/>
              <a:t>ke</a:t>
            </a:r>
            <a:r>
              <a:rPr lang="en-AU" sz="1600" dirty="0" smtClean="0"/>
              <a:t> </a:t>
            </a:r>
            <a:r>
              <a:rPr lang="en-AU" sz="1600" dirty="0" err="1" smtClean="0"/>
              <a:t>hewan</a:t>
            </a:r>
            <a:r>
              <a:rPr lang="en-AU" sz="1600" dirty="0" smtClean="0"/>
              <a:t> lain)</a:t>
            </a:r>
            <a:endParaRPr lang="en-AU" sz="1600" dirty="0"/>
          </a:p>
          <a:p>
            <a:pPr marL="57150" indent="0">
              <a:buNone/>
            </a:pPr>
            <a:endParaRPr lang="en-AU" sz="1800" dirty="0" smtClean="0"/>
          </a:p>
          <a:p>
            <a:pPr marL="57150" indent="0">
              <a:buNone/>
            </a:pPr>
            <a:r>
              <a:rPr lang="en-AU" sz="2800" dirty="0" smtClean="0"/>
              <a:t>4. </a:t>
            </a:r>
            <a:r>
              <a:rPr lang="en-AU" sz="2800" dirty="0" err="1" smtClean="0"/>
              <a:t>Tuliskan</a:t>
            </a:r>
            <a:r>
              <a:rPr lang="en-AU" sz="2800" dirty="0" smtClean="0"/>
              <a:t> </a:t>
            </a:r>
            <a:r>
              <a:rPr lang="en-AU" sz="2800" dirty="0" err="1" smtClean="0"/>
              <a:t>penyebab</a:t>
            </a:r>
            <a:r>
              <a:rPr lang="en-AU" sz="2800" dirty="0" smtClean="0"/>
              <a:t> ND</a:t>
            </a:r>
          </a:p>
          <a:p>
            <a:pPr marL="57150" indent="0">
              <a:buNone/>
            </a:pPr>
            <a:r>
              <a:rPr lang="en-AU" sz="2800" dirty="0"/>
              <a:t>	</a:t>
            </a:r>
            <a:r>
              <a:rPr lang="en-AU" sz="2800" dirty="0" err="1" smtClean="0"/>
              <a:t>Bagaimana</a:t>
            </a:r>
            <a:r>
              <a:rPr lang="en-AU" sz="2800" dirty="0" smtClean="0"/>
              <a:t> ND </a:t>
            </a:r>
            <a:r>
              <a:rPr lang="en-AU" sz="2800" dirty="0" err="1" smtClean="0"/>
              <a:t>berpindah</a:t>
            </a:r>
            <a:r>
              <a:rPr lang="en-AU" sz="2800" dirty="0" smtClean="0"/>
              <a:t> </a:t>
            </a:r>
            <a:r>
              <a:rPr lang="en-AU" sz="2800" dirty="0" err="1" smtClean="0"/>
              <a:t>dari</a:t>
            </a:r>
            <a:r>
              <a:rPr lang="en-AU" sz="2800" dirty="0" smtClean="0"/>
              <a:t> </a:t>
            </a:r>
            <a:r>
              <a:rPr lang="en-AU" sz="2800" dirty="0" err="1" smtClean="0"/>
              <a:t>satu</a:t>
            </a:r>
            <a:r>
              <a:rPr lang="en-AU" sz="2800" dirty="0" smtClean="0"/>
              <a:t> </a:t>
            </a:r>
            <a:r>
              <a:rPr lang="en-AU" sz="2800" dirty="0" err="1" smtClean="0"/>
              <a:t>peternakan</a:t>
            </a:r>
            <a:r>
              <a:rPr lang="en-AU" sz="2800" dirty="0" smtClean="0"/>
              <a:t> </a:t>
            </a:r>
            <a:r>
              <a:rPr lang="en-AU" sz="2800" dirty="0" err="1" smtClean="0"/>
              <a:t>ke</a:t>
            </a:r>
            <a:r>
              <a:rPr lang="en-AU" sz="2800" dirty="0" smtClean="0"/>
              <a:t> </a:t>
            </a:r>
            <a:r>
              <a:rPr lang="en-AU" sz="2800" dirty="0" err="1" smtClean="0"/>
              <a:t>peternakan</a:t>
            </a:r>
            <a:r>
              <a:rPr lang="en-AU" sz="2800" dirty="0" smtClean="0"/>
              <a:t> lain di </a:t>
            </a:r>
            <a:r>
              <a:rPr lang="en-AU" sz="2800" dirty="0" err="1" smtClean="0"/>
              <a:t>wilayah</a:t>
            </a:r>
            <a:r>
              <a:rPr lang="en-AU" sz="2800" dirty="0" smtClean="0"/>
              <a:t> yang </a:t>
            </a:r>
            <a:r>
              <a:rPr lang="en-AU" sz="2800" dirty="0" err="1" smtClean="0"/>
              <a:t>berbeda</a:t>
            </a:r>
            <a:r>
              <a:rPr lang="en-AU" sz="2800" dirty="0" smtClean="0"/>
              <a:t>? </a:t>
            </a:r>
          </a:p>
          <a:p>
            <a:pPr marL="57150" indent="0">
              <a:buNone/>
            </a:pPr>
            <a:r>
              <a:rPr lang="en-AU" sz="2800" b="1" dirty="0" err="1" smtClean="0">
                <a:solidFill>
                  <a:srgbClr val="0070C0"/>
                </a:solidFill>
              </a:rPr>
              <a:t>Burung</a:t>
            </a:r>
            <a:r>
              <a:rPr lang="en-AU" sz="2800" b="1" dirty="0" smtClean="0">
                <a:solidFill>
                  <a:srgbClr val="0070C0"/>
                </a:solidFill>
              </a:rPr>
              <a:t> </a:t>
            </a:r>
            <a:r>
              <a:rPr lang="en-AU" sz="2800" b="1" dirty="0" err="1" smtClean="0">
                <a:solidFill>
                  <a:srgbClr val="0070C0"/>
                </a:solidFill>
              </a:rPr>
              <a:t>burung</a:t>
            </a:r>
            <a:r>
              <a:rPr lang="en-AU" sz="2800" b="1" dirty="0" smtClean="0">
                <a:solidFill>
                  <a:srgbClr val="0070C0"/>
                </a:solidFill>
              </a:rPr>
              <a:t> liar </a:t>
            </a:r>
            <a:r>
              <a:rPr lang="en-AU" sz="2800" b="1" dirty="0" err="1" smtClean="0">
                <a:solidFill>
                  <a:srgbClr val="0070C0"/>
                </a:solidFill>
              </a:rPr>
              <a:t>dapat</a:t>
            </a:r>
            <a:r>
              <a:rPr lang="en-AU" sz="2800" b="1" dirty="0" smtClean="0">
                <a:solidFill>
                  <a:srgbClr val="0070C0"/>
                </a:solidFill>
              </a:rPr>
              <a:t> </a:t>
            </a:r>
            <a:r>
              <a:rPr lang="en-AU" sz="2800" b="1" dirty="0" err="1" smtClean="0">
                <a:solidFill>
                  <a:srgbClr val="0070C0"/>
                </a:solidFill>
              </a:rPr>
              <a:t>membawa</a:t>
            </a:r>
            <a:r>
              <a:rPr lang="en-AU" sz="2800" b="1" dirty="0" smtClean="0">
                <a:solidFill>
                  <a:srgbClr val="0070C0"/>
                </a:solidFill>
              </a:rPr>
              <a:t> ND </a:t>
            </a:r>
            <a:r>
              <a:rPr lang="en-AU" sz="2800" b="1" dirty="0" err="1" smtClean="0">
                <a:solidFill>
                  <a:srgbClr val="0070C0"/>
                </a:solidFill>
              </a:rPr>
              <a:t>walau</a:t>
            </a:r>
            <a:r>
              <a:rPr lang="en-AU" sz="2800" b="1" dirty="0" smtClean="0">
                <a:solidFill>
                  <a:srgbClr val="0070C0"/>
                </a:solidFill>
              </a:rPr>
              <a:t> </a:t>
            </a:r>
            <a:r>
              <a:rPr lang="en-AU" sz="2800" b="1" dirty="0" err="1" smtClean="0">
                <a:solidFill>
                  <a:srgbClr val="0070C0"/>
                </a:solidFill>
              </a:rPr>
              <a:t>dengan</a:t>
            </a:r>
            <a:r>
              <a:rPr lang="en-AU" sz="2800" b="1" dirty="0" smtClean="0">
                <a:solidFill>
                  <a:srgbClr val="0070C0"/>
                </a:solidFill>
              </a:rPr>
              <a:t> </a:t>
            </a:r>
            <a:r>
              <a:rPr lang="en-AU" sz="2800" b="1" dirty="0" err="1" smtClean="0">
                <a:solidFill>
                  <a:srgbClr val="0070C0"/>
                </a:solidFill>
              </a:rPr>
              <a:t>sendikit</a:t>
            </a:r>
            <a:r>
              <a:rPr lang="en-AU" sz="2800" b="1" dirty="0" smtClean="0">
                <a:solidFill>
                  <a:srgbClr val="0070C0"/>
                </a:solidFill>
              </a:rPr>
              <a:t> </a:t>
            </a:r>
            <a:r>
              <a:rPr lang="en-AU" sz="2800" b="1" dirty="0" err="1" smtClean="0">
                <a:solidFill>
                  <a:srgbClr val="0070C0"/>
                </a:solidFill>
              </a:rPr>
              <a:t>tanda</a:t>
            </a:r>
            <a:r>
              <a:rPr lang="en-AU" sz="2800" b="1" dirty="0" smtClean="0">
                <a:solidFill>
                  <a:srgbClr val="0070C0"/>
                </a:solidFill>
              </a:rPr>
              <a:t> </a:t>
            </a:r>
            <a:r>
              <a:rPr lang="en-AU" sz="2800" b="1" dirty="0" err="1" smtClean="0">
                <a:solidFill>
                  <a:srgbClr val="0070C0"/>
                </a:solidFill>
              </a:rPr>
              <a:t>penyakit</a:t>
            </a:r>
            <a:r>
              <a:rPr lang="en-AU" sz="2800" b="1" dirty="0" smtClean="0">
                <a:solidFill>
                  <a:srgbClr val="0070C0"/>
                </a:solidFill>
              </a:rPr>
              <a:t>, </a:t>
            </a:r>
            <a:r>
              <a:rPr lang="en-AU" sz="2800" b="1" dirty="0" err="1" smtClean="0">
                <a:solidFill>
                  <a:srgbClr val="0070C0"/>
                </a:solidFill>
              </a:rPr>
              <a:t>perpindahan</a:t>
            </a:r>
            <a:r>
              <a:rPr lang="en-AU" sz="2800" b="1" dirty="0" smtClean="0">
                <a:solidFill>
                  <a:srgbClr val="0070C0"/>
                </a:solidFill>
              </a:rPr>
              <a:t> </a:t>
            </a:r>
            <a:r>
              <a:rPr lang="en-AU" sz="2800" b="1" dirty="0" err="1" smtClean="0">
                <a:solidFill>
                  <a:srgbClr val="0070C0"/>
                </a:solidFill>
              </a:rPr>
              <a:t>ayam</a:t>
            </a:r>
            <a:r>
              <a:rPr lang="en-AU" sz="2800" b="1" dirty="0" smtClean="0">
                <a:solidFill>
                  <a:srgbClr val="0070C0"/>
                </a:solidFill>
              </a:rPr>
              <a:t> yang </a:t>
            </a:r>
            <a:r>
              <a:rPr lang="en-AU" sz="2800" b="1" dirty="0" err="1" smtClean="0">
                <a:solidFill>
                  <a:srgbClr val="0070C0"/>
                </a:solidFill>
              </a:rPr>
              <a:t>terjangkit</a:t>
            </a:r>
            <a:r>
              <a:rPr lang="en-AU" sz="2800" b="1" dirty="0" smtClean="0">
                <a:solidFill>
                  <a:srgbClr val="0070C0"/>
                </a:solidFill>
              </a:rPr>
              <a:t> </a:t>
            </a:r>
            <a:r>
              <a:rPr lang="en-AU" sz="2800" b="1" dirty="0" err="1" smtClean="0">
                <a:solidFill>
                  <a:srgbClr val="0070C0"/>
                </a:solidFill>
              </a:rPr>
              <a:t>dari</a:t>
            </a:r>
            <a:r>
              <a:rPr lang="en-AU" sz="2800" b="1" dirty="0" smtClean="0">
                <a:solidFill>
                  <a:srgbClr val="0070C0"/>
                </a:solidFill>
              </a:rPr>
              <a:t> </a:t>
            </a:r>
            <a:r>
              <a:rPr lang="en-AU" sz="2800" b="1" dirty="0" err="1" smtClean="0">
                <a:solidFill>
                  <a:srgbClr val="0070C0"/>
                </a:solidFill>
              </a:rPr>
              <a:t>satu</a:t>
            </a:r>
            <a:r>
              <a:rPr lang="en-AU" sz="2800" b="1" dirty="0" smtClean="0">
                <a:solidFill>
                  <a:srgbClr val="0070C0"/>
                </a:solidFill>
              </a:rPr>
              <a:t> </a:t>
            </a:r>
            <a:r>
              <a:rPr lang="en-AU" sz="2800" b="1" dirty="0" err="1" smtClean="0">
                <a:solidFill>
                  <a:srgbClr val="0070C0"/>
                </a:solidFill>
              </a:rPr>
              <a:t>peternakan</a:t>
            </a:r>
            <a:r>
              <a:rPr lang="en-AU" sz="2800" b="1" dirty="0" smtClean="0">
                <a:solidFill>
                  <a:srgbClr val="0070C0"/>
                </a:solidFill>
              </a:rPr>
              <a:t> </a:t>
            </a:r>
            <a:r>
              <a:rPr lang="en-AU" sz="2800" b="1" dirty="0" err="1" smtClean="0">
                <a:solidFill>
                  <a:srgbClr val="0070C0"/>
                </a:solidFill>
              </a:rPr>
              <a:t>ke</a:t>
            </a:r>
            <a:r>
              <a:rPr lang="en-AU" sz="2800" b="1" dirty="0" smtClean="0">
                <a:solidFill>
                  <a:srgbClr val="0070C0"/>
                </a:solidFill>
              </a:rPr>
              <a:t> </a:t>
            </a:r>
            <a:r>
              <a:rPr lang="en-AU" sz="2800" b="1" dirty="0" err="1" smtClean="0">
                <a:solidFill>
                  <a:srgbClr val="0070C0"/>
                </a:solidFill>
              </a:rPr>
              <a:t>peternakan</a:t>
            </a:r>
            <a:r>
              <a:rPr lang="en-AU" sz="2800" b="1" dirty="0" smtClean="0">
                <a:solidFill>
                  <a:srgbClr val="0070C0"/>
                </a:solidFill>
              </a:rPr>
              <a:t> lain, </a:t>
            </a:r>
            <a:r>
              <a:rPr lang="en-AU" sz="2800" b="1" dirty="0" err="1" smtClean="0">
                <a:solidFill>
                  <a:srgbClr val="0070C0"/>
                </a:solidFill>
              </a:rPr>
              <a:t>perpindahan</a:t>
            </a:r>
            <a:r>
              <a:rPr lang="en-AU" sz="2800" b="1" dirty="0" smtClean="0">
                <a:solidFill>
                  <a:srgbClr val="0070C0"/>
                </a:solidFill>
              </a:rPr>
              <a:t> </a:t>
            </a:r>
            <a:r>
              <a:rPr lang="en-AU" sz="2800" b="1" dirty="0" err="1" smtClean="0">
                <a:solidFill>
                  <a:srgbClr val="0070C0"/>
                </a:solidFill>
              </a:rPr>
              <a:t>pakan</a:t>
            </a:r>
            <a:r>
              <a:rPr lang="en-AU" sz="2800" b="1" dirty="0" smtClean="0">
                <a:solidFill>
                  <a:srgbClr val="0070C0"/>
                </a:solidFill>
              </a:rPr>
              <a:t>, air </a:t>
            </a:r>
            <a:r>
              <a:rPr lang="en-AU" sz="2800" b="1" dirty="0" err="1" smtClean="0">
                <a:solidFill>
                  <a:srgbClr val="0070C0"/>
                </a:solidFill>
              </a:rPr>
              <a:t>atau</a:t>
            </a:r>
            <a:r>
              <a:rPr lang="en-AU" sz="2800" b="1" dirty="0" smtClean="0">
                <a:solidFill>
                  <a:srgbClr val="0070C0"/>
                </a:solidFill>
              </a:rPr>
              <a:t> </a:t>
            </a:r>
            <a:r>
              <a:rPr lang="en-AU" sz="2800" b="1" dirty="0" err="1" smtClean="0">
                <a:solidFill>
                  <a:srgbClr val="0070C0"/>
                </a:solidFill>
              </a:rPr>
              <a:t>peralatan</a:t>
            </a:r>
            <a:r>
              <a:rPr lang="en-AU" sz="2800" b="1" dirty="0" smtClean="0">
                <a:solidFill>
                  <a:srgbClr val="0070C0"/>
                </a:solidFill>
              </a:rPr>
              <a:t> </a:t>
            </a:r>
            <a:r>
              <a:rPr lang="en-AU" sz="2800" b="1" dirty="0" err="1" smtClean="0">
                <a:solidFill>
                  <a:srgbClr val="0070C0"/>
                </a:solidFill>
              </a:rPr>
              <a:t>atau</a:t>
            </a:r>
            <a:r>
              <a:rPr lang="en-AU" sz="2800" b="1" dirty="0" smtClean="0">
                <a:solidFill>
                  <a:srgbClr val="0070C0"/>
                </a:solidFill>
              </a:rPr>
              <a:t> </a:t>
            </a:r>
            <a:r>
              <a:rPr lang="en-AU" sz="2800" b="1" dirty="0" err="1" smtClean="0">
                <a:solidFill>
                  <a:srgbClr val="0070C0"/>
                </a:solidFill>
              </a:rPr>
              <a:t>bahkan</a:t>
            </a:r>
            <a:r>
              <a:rPr lang="en-AU" sz="2800" b="1" dirty="0" smtClean="0">
                <a:solidFill>
                  <a:srgbClr val="0070C0"/>
                </a:solidFill>
              </a:rPr>
              <a:t> </a:t>
            </a:r>
            <a:r>
              <a:rPr lang="en-AU" sz="2800" b="1" dirty="0" err="1" smtClean="0">
                <a:solidFill>
                  <a:srgbClr val="0070C0"/>
                </a:solidFill>
              </a:rPr>
              <a:t>manusia</a:t>
            </a:r>
            <a:r>
              <a:rPr lang="en-AU" sz="2800" b="1" dirty="0" smtClean="0">
                <a:solidFill>
                  <a:srgbClr val="0070C0"/>
                </a:solidFill>
              </a:rPr>
              <a:t> </a:t>
            </a:r>
            <a:r>
              <a:rPr lang="en-AU" sz="2800" b="1" dirty="0">
                <a:solidFill>
                  <a:srgbClr val="0070C0"/>
                </a:solidFill>
              </a:rPr>
              <a:t>yang </a:t>
            </a:r>
            <a:r>
              <a:rPr lang="en-AU" sz="2800" b="1" dirty="0" err="1" smtClean="0">
                <a:solidFill>
                  <a:srgbClr val="0070C0"/>
                </a:solidFill>
              </a:rPr>
              <a:t>terkontaminasi</a:t>
            </a:r>
            <a:endParaRPr lang="en-AU" sz="2800" b="1" dirty="0" smtClean="0">
              <a:solidFill>
                <a:srgbClr val="0070C0"/>
              </a:solidFill>
            </a:endParaRPr>
          </a:p>
          <a:p>
            <a:pPr marL="57150" indent="0">
              <a:buNone/>
            </a:pPr>
            <a:endParaRPr lang="en-AU" sz="1800" dirty="0" smtClean="0"/>
          </a:p>
          <a:p>
            <a:pPr marL="57150" indent="0">
              <a:buNone/>
            </a:pPr>
            <a:r>
              <a:rPr lang="en-AU" sz="1800" dirty="0" smtClean="0"/>
              <a:t>	</a:t>
            </a:r>
            <a:endParaRPr lang="en-AU" sz="1800" b="1" dirty="0">
              <a:solidFill>
                <a:srgbClr val="0070C0"/>
              </a:solidFill>
            </a:endParaRPr>
          </a:p>
        </p:txBody>
      </p:sp>
    </p:spTree>
    <p:extLst>
      <p:ext uri="{BB962C8B-B14F-4D97-AF65-F5344CB8AC3E}">
        <p14:creationId xmlns:p14="http://schemas.microsoft.com/office/powerpoint/2010/main" val="367158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457200">
              <a:buFont typeface="Arial" panose="020B0604020202020204" pitchFamily="34" charset="0"/>
              <a:buChar char="•"/>
            </a:pPr>
            <a:r>
              <a:rPr lang="en-AU" dirty="0" err="1"/>
              <a:t>Bagaimana</a:t>
            </a:r>
            <a:r>
              <a:rPr lang="en-AU" dirty="0"/>
              <a:t> ND </a:t>
            </a:r>
            <a:r>
              <a:rPr lang="en-AU" dirty="0" err="1"/>
              <a:t>dapat</a:t>
            </a:r>
            <a:r>
              <a:rPr lang="en-AU" dirty="0"/>
              <a:t> </a:t>
            </a:r>
            <a:r>
              <a:rPr lang="en-AU" dirty="0" err="1"/>
              <a:t>berpindah</a:t>
            </a:r>
            <a:r>
              <a:rPr lang="en-AU" dirty="0"/>
              <a:t> </a:t>
            </a:r>
            <a:r>
              <a:rPr lang="en-AU" dirty="0" err="1"/>
              <a:t>dari</a:t>
            </a:r>
            <a:r>
              <a:rPr lang="en-AU" dirty="0"/>
              <a:t> </a:t>
            </a:r>
            <a:r>
              <a:rPr lang="en-AU" dirty="0" err="1"/>
              <a:t>satu</a:t>
            </a:r>
            <a:r>
              <a:rPr lang="en-AU" dirty="0"/>
              <a:t> </a:t>
            </a:r>
            <a:r>
              <a:rPr lang="en-AU" dirty="0" err="1"/>
              <a:t>ayam</a:t>
            </a:r>
            <a:r>
              <a:rPr lang="en-AU" dirty="0"/>
              <a:t> </a:t>
            </a:r>
            <a:r>
              <a:rPr lang="en-AU" dirty="0" err="1"/>
              <a:t>ke</a:t>
            </a:r>
            <a:r>
              <a:rPr lang="en-AU" dirty="0"/>
              <a:t> </a:t>
            </a:r>
            <a:r>
              <a:rPr lang="en-AU" dirty="0" err="1"/>
              <a:t>ayam</a:t>
            </a:r>
            <a:r>
              <a:rPr lang="en-AU" dirty="0"/>
              <a:t> lain </a:t>
            </a:r>
            <a:r>
              <a:rPr lang="en-AU" dirty="0" err="1"/>
              <a:t>dalam</a:t>
            </a:r>
            <a:r>
              <a:rPr lang="en-AU" dirty="0"/>
              <a:t> </a:t>
            </a:r>
            <a:r>
              <a:rPr lang="en-AU" dirty="0" err="1"/>
              <a:t>satu</a:t>
            </a:r>
            <a:r>
              <a:rPr lang="en-AU" dirty="0"/>
              <a:t> </a:t>
            </a:r>
            <a:r>
              <a:rPr lang="en-AU" dirty="0" err="1"/>
              <a:t>peternakan</a:t>
            </a:r>
            <a:r>
              <a:rPr lang="en-AU" dirty="0"/>
              <a:t>?</a:t>
            </a:r>
          </a:p>
          <a:p>
            <a:pPr marL="57150" indent="0">
              <a:buNone/>
            </a:pPr>
            <a:r>
              <a:rPr lang="sv-SE" sz="3000" b="1" dirty="0">
                <a:solidFill>
                  <a:srgbClr val="0070C0"/>
                </a:solidFill>
              </a:rPr>
              <a:t>Virus ditumpahkan dari mulut / hidung / kotoran &amp; telur unggas yang terinfeksi dan virus dalam bangkai &amp; bulu unggas yang mati &amp; mungkin dalam air dan pada pakan &amp; peralatan &amp; orang </a:t>
            </a:r>
            <a:r>
              <a:rPr lang="en-AU" b="1" dirty="0">
                <a:solidFill>
                  <a:srgbClr val="0070C0"/>
                </a:solidFill>
              </a:rPr>
              <a:t>	</a:t>
            </a:r>
          </a:p>
          <a:p>
            <a:pPr marL="514350" indent="-457200"/>
            <a:r>
              <a:rPr lang="en-AU" dirty="0" err="1"/>
              <a:t>Dapatkah</a:t>
            </a:r>
            <a:r>
              <a:rPr lang="en-AU" dirty="0"/>
              <a:t> ND </a:t>
            </a:r>
            <a:r>
              <a:rPr lang="en-AU" dirty="0" err="1"/>
              <a:t>menjangkiti</a:t>
            </a:r>
            <a:r>
              <a:rPr lang="en-AU" dirty="0"/>
              <a:t> </a:t>
            </a:r>
            <a:r>
              <a:rPr lang="en-AU" dirty="0" err="1" smtClean="0"/>
              <a:t>manusia</a:t>
            </a:r>
            <a:r>
              <a:rPr lang="en-AU" dirty="0" smtClean="0"/>
              <a:t>?</a:t>
            </a:r>
            <a:endParaRPr lang="en-AU" dirty="0"/>
          </a:p>
          <a:p>
            <a:pPr marL="57150" indent="0">
              <a:buNone/>
            </a:pPr>
            <a:r>
              <a:rPr lang="en-AU" sz="2800" b="1" dirty="0" err="1">
                <a:solidFill>
                  <a:srgbClr val="0070C0"/>
                </a:solidFill>
              </a:rPr>
              <a:t>Dapat</a:t>
            </a:r>
            <a:r>
              <a:rPr lang="en-AU" sz="2800" b="1" dirty="0">
                <a:solidFill>
                  <a:srgbClr val="0070C0"/>
                </a:solidFill>
              </a:rPr>
              <a:t>, ND </a:t>
            </a:r>
            <a:r>
              <a:rPr lang="en-AU" sz="2800" b="1" dirty="0" err="1">
                <a:solidFill>
                  <a:srgbClr val="0070C0"/>
                </a:solidFill>
              </a:rPr>
              <a:t>menyebabkan</a:t>
            </a:r>
            <a:r>
              <a:rPr lang="en-AU" sz="2800" b="1" dirty="0">
                <a:solidFill>
                  <a:srgbClr val="0070C0"/>
                </a:solidFill>
              </a:rPr>
              <a:t> </a:t>
            </a:r>
            <a:r>
              <a:rPr lang="en-AU" sz="2800" b="1" dirty="0" err="1">
                <a:solidFill>
                  <a:srgbClr val="0070C0"/>
                </a:solidFill>
              </a:rPr>
              <a:t>gejala</a:t>
            </a:r>
            <a:r>
              <a:rPr lang="en-AU" sz="2800" b="1" dirty="0">
                <a:solidFill>
                  <a:srgbClr val="0070C0"/>
                </a:solidFill>
              </a:rPr>
              <a:t> </a:t>
            </a:r>
            <a:r>
              <a:rPr lang="en-AU" sz="2800" b="1" dirty="0" err="1">
                <a:solidFill>
                  <a:srgbClr val="0070C0"/>
                </a:solidFill>
              </a:rPr>
              <a:t>seperti</a:t>
            </a:r>
            <a:r>
              <a:rPr lang="en-AU" sz="2800" b="1" dirty="0">
                <a:solidFill>
                  <a:srgbClr val="0070C0"/>
                </a:solidFill>
              </a:rPr>
              <a:t> flu </a:t>
            </a:r>
            <a:r>
              <a:rPr lang="en-AU" sz="2800" b="1" dirty="0" err="1">
                <a:solidFill>
                  <a:srgbClr val="0070C0"/>
                </a:solidFill>
              </a:rPr>
              <a:t>pada</a:t>
            </a:r>
            <a:r>
              <a:rPr lang="en-AU" sz="2800" b="1" dirty="0">
                <a:solidFill>
                  <a:srgbClr val="0070C0"/>
                </a:solidFill>
              </a:rPr>
              <a:t> </a:t>
            </a:r>
            <a:r>
              <a:rPr lang="en-AU" sz="2800" b="1" dirty="0" err="1">
                <a:solidFill>
                  <a:srgbClr val="0070C0"/>
                </a:solidFill>
              </a:rPr>
              <a:t>manusia</a:t>
            </a:r>
            <a:r>
              <a:rPr lang="en-AU" sz="2800" b="1" dirty="0">
                <a:solidFill>
                  <a:srgbClr val="0070C0"/>
                </a:solidFill>
              </a:rPr>
              <a:t> </a:t>
            </a:r>
          </a:p>
          <a:p>
            <a:endParaRPr lang="en-US" dirty="0"/>
          </a:p>
        </p:txBody>
      </p:sp>
    </p:spTree>
    <p:extLst>
      <p:ext uri="{BB962C8B-B14F-4D97-AF65-F5344CB8AC3E}">
        <p14:creationId xmlns:p14="http://schemas.microsoft.com/office/powerpoint/2010/main" val="360856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Tree>
    <p:extLst>
      <p:ext uri="{BB962C8B-B14F-4D97-AF65-F5344CB8AC3E}">
        <p14:creationId xmlns:p14="http://schemas.microsoft.com/office/powerpoint/2010/main" val="1575781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Dalam</a:t>
            </a:r>
            <a:r>
              <a:rPr lang="en-AU" b="1" dirty="0" smtClean="0"/>
              <a:t> </a:t>
            </a:r>
            <a:r>
              <a:rPr lang="en-AU" b="1" dirty="0" err="1" smtClean="0"/>
              <a:t>sesi</a:t>
            </a:r>
            <a:r>
              <a:rPr lang="en-AU" b="1" dirty="0" smtClean="0"/>
              <a:t> </a:t>
            </a:r>
            <a:r>
              <a:rPr lang="en-AU" b="1" dirty="0" err="1" smtClean="0"/>
              <a:t>ini</a:t>
            </a:r>
            <a:r>
              <a:rPr lang="en-AU" b="1" dirty="0" smtClean="0"/>
              <a:t> </a:t>
            </a:r>
            <a:r>
              <a:rPr lang="en-AU" b="1" dirty="0" err="1" smtClean="0"/>
              <a:t>kita</a:t>
            </a:r>
            <a:r>
              <a:rPr lang="en-AU" b="1" dirty="0" smtClean="0"/>
              <a:t> </a:t>
            </a:r>
            <a:r>
              <a:rPr lang="en-AU" b="1" dirty="0" err="1" smtClean="0"/>
              <a:t>telah</a:t>
            </a:r>
            <a:r>
              <a:rPr lang="en-AU" b="1" dirty="0" smtClean="0"/>
              <a:t> </a:t>
            </a:r>
            <a:r>
              <a:rPr lang="en-AU" b="1" dirty="0" err="1" smtClean="0"/>
              <a:t>membicarakan</a:t>
            </a:r>
            <a:r>
              <a:rPr lang="en-AU" b="1" dirty="0" smtClean="0"/>
              <a:t> </a:t>
            </a:r>
            <a:r>
              <a:rPr lang="en-AU" b="1" dirty="0" err="1" smtClean="0"/>
              <a:t>tentang</a:t>
            </a:r>
            <a:r>
              <a:rPr lang="en-AU" b="1" dirty="0" smtClean="0"/>
              <a:t>:</a:t>
            </a:r>
            <a:endParaRPr lang="en-AU" b="1" dirty="0"/>
          </a:p>
        </p:txBody>
      </p:sp>
      <p:sp>
        <p:nvSpPr>
          <p:cNvPr id="3" name="Content Placeholder 2"/>
          <p:cNvSpPr>
            <a:spLocks noGrp="1"/>
          </p:cNvSpPr>
          <p:nvPr>
            <p:ph idx="1"/>
          </p:nvPr>
        </p:nvSpPr>
        <p:spPr/>
        <p:txBody>
          <a:bodyPr>
            <a:normAutofit fontScale="85000" lnSpcReduction="20000"/>
          </a:bodyPr>
          <a:lstStyle/>
          <a:p>
            <a:r>
              <a:rPr lang="en-AU" dirty="0" err="1" smtClean="0"/>
              <a:t>Mengapa</a:t>
            </a:r>
            <a:r>
              <a:rPr lang="en-AU" dirty="0" smtClean="0"/>
              <a:t> </a:t>
            </a:r>
            <a:r>
              <a:rPr lang="en-AU" dirty="0" err="1" smtClean="0"/>
              <a:t>suatu</a:t>
            </a:r>
            <a:r>
              <a:rPr lang="en-AU" dirty="0" smtClean="0"/>
              <a:t> </a:t>
            </a:r>
            <a:r>
              <a:rPr lang="en-AU" dirty="0" err="1" smtClean="0"/>
              <a:t>penyakit</a:t>
            </a:r>
            <a:r>
              <a:rPr lang="en-AU" dirty="0" smtClean="0"/>
              <a:t> </a:t>
            </a:r>
            <a:r>
              <a:rPr lang="en-AU" dirty="0" err="1" smtClean="0"/>
              <a:t>terjadi</a:t>
            </a:r>
            <a:r>
              <a:rPr lang="en-AU" dirty="0" smtClean="0"/>
              <a:t> </a:t>
            </a:r>
            <a:r>
              <a:rPr lang="en-AU" dirty="0" err="1" smtClean="0"/>
              <a:t>pada</a:t>
            </a:r>
            <a:r>
              <a:rPr lang="en-AU" dirty="0" smtClean="0"/>
              <a:t> </a:t>
            </a:r>
            <a:r>
              <a:rPr lang="en-AU" dirty="0" err="1" smtClean="0"/>
              <a:t>beberapa</a:t>
            </a:r>
            <a:r>
              <a:rPr lang="en-AU" dirty="0" smtClean="0"/>
              <a:t> </a:t>
            </a:r>
            <a:r>
              <a:rPr lang="en-AU" dirty="0" err="1" smtClean="0"/>
              <a:t>hewan</a:t>
            </a:r>
            <a:r>
              <a:rPr lang="en-AU" dirty="0" smtClean="0"/>
              <a:t> </a:t>
            </a:r>
            <a:r>
              <a:rPr lang="en-AU" dirty="0" err="1" smtClean="0"/>
              <a:t>dan</a:t>
            </a:r>
            <a:r>
              <a:rPr lang="en-AU" dirty="0" smtClean="0"/>
              <a:t> </a:t>
            </a:r>
            <a:r>
              <a:rPr lang="en-AU" dirty="0" err="1" smtClean="0"/>
              <a:t>tidak</a:t>
            </a:r>
            <a:r>
              <a:rPr lang="en-AU" dirty="0" smtClean="0"/>
              <a:t> </a:t>
            </a:r>
            <a:r>
              <a:rPr lang="en-AU" dirty="0" err="1" smtClean="0"/>
              <a:t>pada</a:t>
            </a:r>
            <a:r>
              <a:rPr lang="en-AU" dirty="0" smtClean="0"/>
              <a:t> yang </a:t>
            </a:r>
            <a:r>
              <a:rPr lang="en-AU" dirty="0" err="1" smtClean="0"/>
              <a:t>lainnya</a:t>
            </a:r>
            <a:endParaRPr lang="en-AU" dirty="0"/>
          </a:p>
          <a:p>
            <a:endParaRPr lang="en-AU" dirty="0"/>
          </a:p>
          <a:p>
            <a:r>
              <a:rPr lang="en-AU" dirty="0" err="1" smtClean="0"/>
              <a:t>Sebab</a:t>
            </a:r>
            <a:r>
              <a:rPr lang="en-AU" dirty="0" smtClean="0"/>
              <a:t> </a:t>
            </a:r>
            <a:r>
              <a:rPr lang="en-AU" dirty="0" err="1" smtClean="0"/>
              <a:t>sebap</a:t>
            </a:r>
            <a:r>
              <a:rPr lang="en-AU" dirty="0" smtClean="0"/>
              <a:t> </a:t>
            </a:r>
            <a:r>
              <a:rPr lang="en-AU" dirty="0" err="1" smtClean="0"/>
              <a:t>terjadinya</a:t>
            </a:r>
            <a:r>
              <a:rPr lang="en-AU" dirty="0" smtClean="0"/>
              <a:t> </a:t>
            </a:r>
            <a:r>
              <a:rPr lang="en-AU" dirty="0" err="1" smtClean="0"/>
              <a:t>penyakit</a:t>
            </a:r>
            <a:endParaRPr lang="en-AU" dirty="0" smtClean="0"/>
          </a:p>
          <a:p>
            <a:endParaRPr lang="en-AU" dirty="0"/>
          </a:p>
          <a:p>
            <a:r>
              <a:rPr lang="en-AU" dirty="0" err="1" smtClean="0"/>
              <a:t>Keunggulan</a:t>
            </a:r>
            <a:r>
              <a:rPr lang="en-AU" dirty="0" smtClean="0"/>
              <a:t> </a:t>
            </a:r>
            <a:r>
              <a:rPr lang="en-AU" dirty="0" err="1" smtClean="0"/>
              <a:t>iSIKHNAS</a:t>
            </a:r>
            <a:r>
              <a:rPr lang="en-AU" dirty="0" smtClean="0"/>
              <a:t> </a:t>
            </a:r>
            <a:r>
              <a:rPr lang="en-AU" dirty="0" err="1" smtClean="0"/>
              <a:t>untuk</a:t>
            </a:r>
            <a:r>
              <a:rPr lang="en-AU" dirty="0" smtClean="0"/>
              <a:t> </a:t>
            </a:r>
            <a:r>
              <a:rPr lang="en-AU" dirty="0" err="1" smtClean="0"/>
              <a:t>mempelajari</a:t>
            </a:r>
            <a:r>
              <a:rPr lang="en-AU" dirty="0" smtClean="0"/>
              <a:t> </a:t>
            </a:r>
            <a:r>
              <a:rPr lang="en-AU" dirty="0" err="1" smtClean="0"/>
              <a:t>kemungkinan</a:t>
            </a:r>
            <a:r>
              <a:rPr lang="en-AU" dirty="0" smtClean="0"/>
              <a:t> </a:t>
            </a:r>
            <a:r>
              <a:rPr lang="en-AU" dirty="0" err="1" smtClean="0"/>
              <a:t>penyebab</a:t>
            </a:r>
            <a:r>
              <a:rPr lang="en-AU" dirty="0" smtClean="0"/>
              <a:t> </a:t>
            </a:r>
            <a:r>
              <a:rPr lang="en-AU" dirty="0" err="1" smtClean="0"/>
              <a:t>penyakit</a:t>
            </a:r>
            <a:r>
              <a:rPr lang="en-AU" dirty="0" smtClean="0"/>
              <a:t> </a:t>
            </a:r>
            <a:r>
              <a:rPr lang="en-AU" dirty="0" err="1" smtClean="0"/>
              <a:t>sebelum</a:t>
            </a:r>
            <a:r>
              <a:rPr lang="en-AU" dirty="0" smtClean="0"/>
              <a:t> </a:t>
            </a:r>
            <a:r>
              <a:rPr lang="en-AU" dirty="0" err="1" smtClean="0"/>
              <a:t>melakukan</a:t>
            </a:r>
            <a:r>
              <a:rPr lang="en-AU" dirty="0" smtClean="0"/>
              <a:t> </a:t>
            </a:r>
            <a:r>
              <a:rPr lang="en-AU" dirty="0" err="1" smtClean="0"/>
              <a:t>penyelidikan</a:t>
            </a:r>
            <a:endParaRPr lang="en-AU" dirty="0" smtClean="0"/>
          </a:p>
          <a:p>
            <a:endParaRPr lang="en-AU" dirty="0" smtClean="0"/>
          </a:p>
          <a:p>
            <a:r>
              <a:rPr lang="en-AU" dirty="0" err="1" smtClean="0"/>
              <a:t>Hubungan</a:t>
            </a:r>
            <a:r>
              <a:rPr lang="en-AU" dirty="0" smtClean="0"/>
              <a:t> </a:t>
            </a:r>
            <a:r>
              <a:rPr lang="en-AU" dirty="0" err="1" smtClean="0"/>
              <a:t>anttara</a:t>
            </a:r>
            <a:r>
              <a:rPr lang="en-AU" dirty="0" smtClean="0"/>
              <a:t> </a:t>
            </a:r>
            <a:r>
              <a:rPr lang="en-AU" dirty="0" err="1" smtClean="0"/>
              <a:t>penyebab</a:t>
            </a:r>
            <a:r>
              <a:rPr lang="en-AU" dirty="0" smtClean="0"/>
              <a:t> </a:t>
            </a:r>
            <a:r>
              <a:rPr lang="en-AU" dirty="0" err="1" smtClean="0"/>
              <a:t>penyakit</a:t>
            </a:r>
            <a:r>
              <a:rPr lang="en-AU" dirty="0" smtClean="0"/>
              <a:t> </a:t>
            </a:r>
            <a:r>
              <a:rPr lang="en-AU" dirty="0" err="1" smtClean="0"/>
              <a:t>dan</a:t>
            </a:r>
            <a:r>
              <a:rPr lang="en-AU" dirty="0" smtClean="0"/>
              <a:t> </a:t>
            </a:r>
            <a:r>
              <a:rPr lang="en-AU" dirty="0" err="1" smtClean="0"/>
              <a:t>mengidentifikasi</a:t>
            </a:r>
            <a:r>
              <a:rPr lang="en-AU" dirty="0" smtClean="0"/>
              <a:t> </a:t>
            </a:r>
            <a:r>
              <a:rPr lang="en-AU" dirty="0" err="1" smtClean="0"/>
              <a:t>intervensi</a:t>
            </a:r>
            <a:r>
              <a:rPr lang="en-AU" dirty="0" smtClean="0"/>
              <a:t> (</a:t>
            </a:r>
            <a:r>
              <a:rPr lang="en-AU" dirty="0" err="1" smtClean="0"/>
              <a:t>kontrol</a:t>
            </a:r>
            <a:r>
              <a:rPr lang="en-AU" dirty="0" smtClean="0"/>
              <a:t> </a:t>
            </a:r>
            <a:r>
              <a:rPr lang="en-AU" dirty="0" err="1" smtClean="0"/>
              <a:t>dan</a:t>
            </a:r>
            <a:r>
              <a:rPr lang="en-AU" dirty="0" smtClean="0"/>
              <a:t> </a:t>
            </a:r>
            <a:r>
              <a:rPr lang="en-AU" dirty="0" err="1" smtClean="0"/>
              <a:t>pencegahan</a:t>
            </a:r>
            <a:r>
              <a:rPr lang="en-AU" dirty="0" smtClean="0"/>
              <a:t>) yang </a:t>
            </a:r>
            <a:r>
              <a:rPr lang="en-AU" dirty="0" err="1" smtClean="0"/>
              <a:t>diperlukan</a:t>
            </a:r>
            <a:r>
              <a:rPr lang="en-AU" dirty="0" smtClean="0"/>
              <a:t> </a:t>
            </a:r>
            <a:r>
              <a:rPr lang="en-AU" dirty="0" err="1" smtClean="0"/>
              <a:t>untuk</a:t>
            </a:r>
            <a:r>
              <a:rPr lang="en-AU" dirty="0" smtClean="0"/>
              <a:t> </a:t>
            </a:r>
            <a:r>
              <a:rPr lang="en-AU" dirty="0" err="1" smtClean="0"/>
              <a:t>bekerja</a:t>
            </a:r>
            <a:r>
              <a:rPr lang="en-AU" dirty="0" smtClean="0"/>
              <a:t> </a:t>
            </a:r>
            <a:r>
              <a:rPr lang="en-AU" dirty="0" err="1" smtClean="0"/>
              <a:t>melawan</a:t>
            </a:r>
            <a:r>
              <a:rPr lang="en-AU" dirty="0" smtClean="0"/>
              <a:t> </a:t>
            </a:r>
            <a:r>
              <a:rPr lang="en-AU" dirty="0" err="1" smtClean="0"/>
              <a:t>penyebab</a:t>
            </a:r>
            <a:endParaRPr lang="en-AU" dirty="0"/>
          </a:p>
        </p:txBody>
      </p:sp>
    </p:spTree>
    <p:extLst>
      <p:ext uri="{BB962C8B-B14F-4D97-AF65-F5344CB8AC3E}">
        <p14:creationId xmlns:p14="http://schemas.microsoft.com/office/powerpoint/2010/main" val="2209053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048909"/>
          </a:xfrm>
        </p:spPr>
        <p:txBody>
          <a:bodyPr>
            <a:normAutofit fontScale="70000" lnSpcReduction="20000"/>
          </a:bodyPr>
          <a:lstStyle/>
          <a:p>
            <a:r>
              <a:rPr lang="en-AU" dirty="0" err="1" smtClean="0"/>
              <a:t>Penyebab</a:t>
            </a:r>
            <a:r>
              <a:rPr lang="en-AU" dirty="0" smtClean="0"/>
              <a:t> </a:t>
            </a:r>
            <a:r>
              <a:rPr lang="en-AU" dirty="0" err="1" smtClean="0"/>
              <a:t>adalah</a:t>
            </a:r>
            <a:r>
              <a:rPr lang="en-AU" dirty="0" smtClean="0"/>
              <a:t> </a:t>
            </a:r>
            <a:r>
              <a:rPr lang="en-AU" dirty="0" err="1" smtClean="0"/>
              <a:t>segala</a:t>
            </a:r>
            <a:r>
              <a:rPr lang="en-AU" dirty="0" smtClean="0"/>
              <a:t> </a:t>
            </a:r>
            <a:r>
              <a:rPr lang="en-AU" dirty="0" err="1" smtClean="0"/>
              <a:t>sesuatu</a:t>
            </a:r>
            <a:r>
              <a:rPr lang="en-AU" dirty="0" smtClean="0"/>
              <a:t> yang </a:t>
            </a:r>
            <a:r>
              <a:rPr lang="en-AU" dirty="0" err="1" smtClean="0"/>
              <a:t>dapat</a:t>
            </a:r>
            <a:r>
              <a:rPr lang="en-AU" dirty="0" smtClean="0"/>
              <a:t> </a:t>
            </a:r>
            <a:r>
              <a:rPr lang="en-AU" dirty="0" err="1" smtClean="0"/>
              <a:t>mempengaruhi</a:t>
            </a:r>
            <a:r>
              <a:rPr lang="en-AU" dirty="0" smtClean="0"/>
              <a:t> </a:t>
            </a:r>
            <a:r>
              <a:rPr lang="en-AU" dirty="0" err="1" smtClean="0"/>
              <a:t>atau</a:t>
            </a:r>
            <a:r>
              <a:rPr lang="en-AU" dirty="0" smtClean="0"/>
              <a:t> </a:t>
            </a:r>
            <a:r>
              <a:rPr lang="en-AU" dirty="0" err="1" smtClean="0"/>
              <a:t>tidak</a:t>
            </a:r>
            <a:r>
              <a:rPr lang="en-AU" dirty="0" smtClean="0"/>
              <a:t> </a:t>
            </a:r>
            <a:r>
              <a:rPr lang="en-AU" dirty="0" err="1" smtClean="0"/>
              <a:t>dapat</a:t>
            </a:r>
            <a:r>
              <a:rPr lang="en-AU" dirty="0" smtClean="0"/>
              <a:t> </a:t>
            </a:r>
            <a:r>
              <a:rPr lang="en-AU" dirty="0" err="1" smtClean="0"/>
              <a:t>mempengaruhi</a:t>
            </a:r>
            <a:r>
              <a:rPr lang="en-AU" dirty="0" smtClean="0"/>
              <a:t> </a:t>
            </a:r>
            <a:r>
              <a:rPr lang="en-AU" dirty="0" err="1" smtClean="0"/>
              <a:t>terjadinya</a:t>
            </a:r>
            <a:r>
              <a:rPr lang="en-AU" dirty="0" smtClean="0"/>
              <a:t> </a:t>
            </a:r>
            <a:r>
              <a:rPr lang="en-AU" dirty="0" err="1" smtClean="0"/>
              <a:t>penyakit</a:t>
            </a:r>
            <a:r>
              <a:rPr lang="en-AU" dirty="0" smtClean="0"/>
              <a:t> </a:t>
            </a:r>
            <a:r>
              <a:rPr lang="en-AU" dirty="0" err="1" smtClean="0"/>
              <a:t>pada</a:t>
            </a:r>
            <a:r>
              <a:rPr lang="en-AU" dirty="0" smtClean="0"/>
              <a:t> </a:t>
            </a:r>
            <a:r>
              <a:rPr lang="en-AU" dirty="0" err="1" smtClean="0"/>
              <a:t>satu</a:t>
            </a:r>
            <a:r>
              <a:rPr lang="en-AU" dirty="0" smtClean="0"/>
              <a:t> </a:t>
            </a:r>
            <a:r>
              <a:rPr lang="en-AU" dirty="0" err="1" smtClean="0"/>
              <a:t>atau</a:t>
            </a:r>
            <a:r>
              <a:rPr lang="en-AU" dirty="0" smtClean="0"/>
              <a:t> </a:t>
            </a:r>
            <a:r>
              <a:rPr lang="en-AU" dirty="0" err="1" smtClean="0"/>
              <a:t>banyak</a:t>
            </a:r>
            <a:r>
              <a:rPr lang="en-AU" dirty="0" smtClean="0"/>
              <a:t>  </a:t>
            </a:r>
            <a:r>
              <a:rPr lang="en-AU" dirty="0" err="1" smtClean="0"/>
              <a:t>hewan</a:t>
            </a:r>
            <a:endParaRPr lang="en-AU" dirty="0" smtClean="0"/>
          </a:p>
          <a:p>
            <a:endParaRPr lang="en-AU" dirty="0" smtClean="0"/>
          </a:p>
          <a:p>
            <a:r>
              <a:rPr lang="en-AU" dirty="0" err="1"/>
              <a:t>Penyelidikan</a:t>
            </a:r>
            <a:r>
              <a:rPr lang="en-AU" dirty="0"/>
              <a:t> </a:t>
            </a:r>
            <a:r>
              <a:rPr lang="en-AU" dirty="0" err="1"/>
              <a:t>epidemiologi</a:t>
            </a:r>
            <a:r>
              <a:rPr lang="en-AU" dirty="0"/>
              <a:t> </a:t>
            </a:r>
            <a:r>
              <a:rPr lang="en-AU" dirty="0" err="1"/>
              <a:t>bertujuan</a:t>
            </a:r>
            <a:r>
              <a:rPr lang="en-AU" dirty="0"/>
              <a:t> </a:t>
            </a:r>
            <a:r>
              <a:rPr lang="en-AU" dirty="0" err="1"/>
              <a:t>untuk</a:t>
            </a:r>
            <a:r>
              <a:rPr lang="en-AU" dirty="0"/>
              <a:t> </a:t>
            </a:r>
            <a:r>
              <a:rPr lang="en-AU" dirty="0" err="1"/>
              <a:t>mengidentifikasi</a:t>
            </a:r>
            <a:r>
              <a:rPr lang="en-AU" dirty="0"/>
              <a:t> </a:t>
            </a:r>
            <a:r>
              <a:rPr lang="en-AU" dirty="0" err="1"/>
              <a:t>penyebab</a:t>
            </a:r>
            <a:r>
              <a:rPr lang="en-AU" dirty="0"/>
              <a:t> </a:t>
            </a:r>
            <a:r>
              <a:rPr lang="en-AU" dirty="0" err="1" smtClean="0"/>
              <a:t>penyakit</a:t>
            </a:r>
            <a:endParaRPr lang="en-AU" dirty="0" smtClean="0"/>
          </a:p>
          <a:p>
            <a:endParaRPr lang="en-AU" dirty="0" smtClean="0"/>
          </a:p>
          <a:p>
            <a:r>
              <a:rPr lang="en-AU" dirty="0" err="1" smtClean="0"/>
              <a:t>Pengetahuan</a:t>
            </a:r>
            <a:r>
              <a:rPr lang="en-AU" dirty="0" smtClean="0"/>
              <a:t> </a:t>
            </a:r>
            <a:r>
              <a:rPr lang="en-AU" dirty="0" err="1" smtClean="0"/>
              <a:t>mengenai</a:t>
            </a:r>
            <a:r>
              <a:rPr lang="en-AU" dirty="0" smtClean="0"/>
              <a:t> </a:t>
            </a:r>
            <a:r>
              <a:rPr lang="en-AU" dirty="0" err="1" smtClean="0"/>
              <a:t>penyebab</a:t>
            </a:r>
            <a:r>
              <a:rPr lang="en-AU" dirty="0" smtClean="0"/>
              <a:t> </a:t>
            </a:r>
            <a:r>
              <a:rPr lang="en-AU" dirty="0" err="1" smtClean="0"/>
              <a:t>suatu</a:t>
            </a:r>
            <a:r>
              <a:rPr lang="en-AU" dirty="0" smtClean="0"/>
              <a:t> </a:t>
            </a:r>
            <a:r>
              <a:rPr lang="en-AU" dirty="0" err="1" smtClean="0"/>
              <a:t>penyakit</a:t>
            </a:r>
            <a:r>
              <a:rPr lang="en-AU" dirty="0" smtClean="0"/>
              <a:t>  </a:t>
            </a:r>
            <a:r>
              <a:rPr lang="en-AU" dirty="0" err="1" smtClean="0"/>
              <a:t>sering</a:t>
            </a:r>
            <a:r>
              <a:rPr lang="en-AU" dirty="0" smtClean="0"/>
              <a:t> </a:t>
            </a:r>
            <a:r>
              <a:rPr lang="en-AU" dirty="0" err="1" smtClean="0"/>
              <a:t>mengarah</a:t>
            </a:r>
            <a:r>
              <a:rPr lang="en-AU" dirty="0" smtClean="0"/>
              <a:t> </a:t>
            </a:r>
            <a:r>
              <a:rPr lang="en-AU" dirty="0" err="1" smtClean="0"/>
              <a:t>pada</a:t>
            </a:r>
            <a:r>
              <a:rPr lang="en-AU" dirty="0" smtClean="0"/>
              <a:t> </a:t>
            </a:r>
            <a:r>
              <a:rPr lang="en-AU" dirty="0" err="1" smtClean="0"/>
              <a:t>upaya</a:t>
            </a:r>
            <a:r>
              <a:rPr lang="en-AU" dirty="0" smtClean="0"/>
              <a:t> </a:t>
            </a:r>
            <a:r>
              <a:rPr lang="en-AU" dirty="0" err="1" smtClean="0"/>
              <a:t>pencegahan</a:t>
            </a:r>
            <a:r>
              <a:rPr lang="en-AU" dirty="0" smtClean="0"/>
              <a:t> </a:t>
            </a:r>
            <a:r>
              <a:rPr lang="en-AU" dirty="0" err="1" smtClean="0"/>
              <a:t>dan</a:t>
            </a:r>
            <a:r>
              <a:rPr lang="en-AU" dirty="0" smtClean="0"/>
              <a:t> </a:t>
            </a:r>
            <a:r>
              <a:rPr lang="en-AU" dirty="0" err="1" smtClean="0"/>
              <a:t>pengobatan</a:t>
            </a:r>
            <a:r>
              <a:rPr lang="en-AU" dirty="0" smtClean="0"/>
              <a:t> </a:t>
            </a:r>
            <a:r>
              <a:rPr lang="en-AU" dirty="0" err="1" smtClean="0"/>
              <a:t>untuk</a:t>
            </a:r>
            <a:r>
              <a:rPr lang="en-AU" dirty="0" smtClean="0"/>
              <a:t> </a:t>
            </a:r>
            <a:r>
              <a:rPr lang="en-AU" dirty="0" err="1" smtClean="0"/>
              <a:t>mengurango</a:t>
            </a:r>
            <a:r>
              <a:rPr lang="en-AU" dirty="0" smtClean="0"/>
              <a:t> </a:t>
            </a:r>
            <a:r>
              <a:rPr lang="en-AU" dirty="0" err="1" smtClean="0"/>
              <a:t>suatu</a:t>
            </a:r>
            <a:r>
              <a:rPr lang="en-AU" dirty="0" smtClean="0"/>
              <a:t> </a:t>
            </a:r>
            <a:r>
              <a:rPr lang="en-AU" dirty="0" err="1" smtClean="0"/>
              <a:t>penyakit</a:t>
            </a:r>
            <a:r>
              <a:rPr lang="en-AU" dirty="0" smtClean="0"/>
              <a:t> di </a:t>
            </a:r>
            <a:r>
              <a:rPr lang="en-AU" dirty="0" err="1" smtClean="0"/>
              <a:t>populasi</a:t>
            </a:r>
            <a:endParaRPr lang="en-AU" dirty="0" smtClean="0"/>
          </a:p>
          <a:p>
            <a:endParaRPr lang="en-AU" dirty="0" smtClean="0"/>
          </a:p>
          <a:p>
            <a:r>
              <a:rPr lang="en-AU" dirty="0" err="1" smtClean="0"/>
              <a:t>Penyakit</a:t>
            </a:r>
            <a:r>
              <a:rPr lang="en-AU" dirty="0" smtClean="0"/>
              <a:t> </a:t>
            </a:r>
            <a:r>
              <a:rPr lang="en-AU" dirty="0" err="1" smtClean="0"/>
              <a:t>dapat</a:t>
            </a:r>
            <a:r>
              <a:rPr lang="en-AU" dirty="0" smtClean="0"/>
              <a:t> </a:t>
            </a:r>
            <a:r>
              <a:rPr lang="en-AU" dirty="0" err="1" smtClean="0"/>
              <a:t>dicegah</a:t>
            </a:r>
            <a:r>
              <a:rPr lang="en-AU" dirty="0" smtClean="0"/>
              <a:t> </a:t>
            </a:r>
            <a:r>
              <a:rPr lang="en-AU" dirty="0" err="1" smtClean="0"/>
              <a:t>dengan</a:t>
            </a:r>
            <a:r>
              <a:rPr lang="en-AU" dirty="0" smtClean="0"/>
              <a:t> </a:t>
            </a:r>
            <a:r>
              <a:rPr lang="en-AU" dirty="0" err="1" smtClean="0"/>
              <a:t>melakukan</a:t>
            </a:r>
            <a:r>
              <a:rPr lang="en-AU" dirty="0" smtClean="0"/>
              <a:t> </a:t>
            </a:r>
            <a:r>
              <a:rPr lang="en-AU" dirty="0" err="1" smtClean="0"/>
              <a:t>sesuatu</a:t>
            </a:r>
            <a:r>
              <a:rPr lang="en-AU" dirty="0" smtClean="0"/>
              <a:t> yang </a:t>
            </a:r>
            <a:r>
              <a:rPr lang="en-AU" dirty="0" err="1" smtClean="0"/>
              <a:t>memutus</a:t>
            </a:r>
            <a:r>
              <a:rPr lang="en-AU" dirty="0" smtClean="0"/>
              <a:t> </a:t>
            </a:r>
            <a:r>
              <a:rPr lang="en-AU" dirty="0" err="1" smtClean="0"/>
              <a:t>hubungan</a:t>
            </a:r>
            <a:r>
              <a:rPr lang="en-AU" dirty="0" smtClean="0"/>
              <a:t> </a:t>
            </a:r>
            <a:r>
              <a:rPr lang="en-AU" dirty="0" err="1" smtClean="0"/>
              <a:t>penting</a:t>
            </a:r>
            <a:r>
              <a:rPr lang="en-AU" dirty="0" smtClean="0"/>
              <a:t> </a:t>
            </a:r>
            <a:r>
              <a:rPr lang="en-AU" dirty="0" err="1" smtClean="0"/>
              <a:t>antara</a:t>
            </a:r>
            <a:r>
              <a:rPr lang="en-AU" dirty="0" smtClean="0"/>
              <a:t> </a:t>
            </a:r>
            <a:r>
              <a:rPr lang="en-AU" dirty="0" err="1" smtClean="0"/>
              <a:t>berbagai</a:t>
            </a:r>
            <a:r>
              <a:rPr lang="en-AU" dirty="0" smtClean="0"/>
              <a:t> </a:t>
            </a:r>
            <a:r>
              <a:rPr lang="en-AU" dirty="0" err="1" smtClean="0"/>
              <a:t>penyebab</a:t>
            </a:r>
            <a:endParaRPr lang="en-AU" dirty="0"/>
          </a:p>
        </p:txBody>
      </p:sp>
      <p:sp>
        <p:nvSpPr>
          <p:cNvPr id="8" name="Rectangle 7"/>
          <p:cNvSpPr/>
          <p:nvPr/>
        </p:nvSpPr>
        <p:spPr>
          <a:xfrm>
            <a:off x="4981596" y="92076"/>
            <a:ext cx="4162404"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800" b="1" cap="none" spc="0" dirty="0" smtClean="0">
                <a:ln/>
                <a:solidFill>
                  <a:schemeClr val="accent3"/>
                </a:solidFill>
                <a:effectLst/>
              </a:rPr>
              <a:t>Belajar keterampilan baru </a:t>
            </a:r>
            <a:endParaRPr lang="en-US" sz="2800" b="1" cap="none" spc="0" dirty="0">
              <a:ln/>
              <a:solidFill>
                <a:schemeClr val="accent3"/>
              </a:solidFill>
              <a:effectLst/>
            </a:endParaRPr>
          </a:p>
        </p:txBody>
      </p:sp>
      <p:sp>
        <p:nvSpPr>
          <p:cNvPr id="9" name="Rectangle 8"/>
          <p:cNvSpPr/>
          <p:nvPr/>
        </p:nvSpPr>
        <p:spPr>
          <a:xfrm>
            <a:off x="-7272" y="5833775"/>
            <a:ext cx="4988868" cy="584775"/>
          </a:xfrm>
          <a:prstGeom prst="rect">
            <a:avLst/>
          </a:prstGeom>
          <a:noFill/>
        </p:spPr>
        <p:txBody>
          <a:bodyPr wrap="square" lIns="91440" tIns="45720" rIns="91440" bIns="45720">
            <a:spAutoFit/>
          </a:bodyPr>
          <a:lstStyle/>
          <a:p>
            <a:pPr algn="ctr"/>
            <a:r>
              <a:rPr lang="id-ID"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Selamat bersenang-senang </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Rectangle 9"/>
          <p:cNvSpPr/>
          <p:nvPr/>
        </p:nvSpPr>
        <p:spPr>
          <a:xfrm>
            <a:off x="4967042" y="5710664"/>
            <a:ext cx="2701302" cy="707886"/>
          </a:xfrm>
          <a:prstGeom prst="rect">
            <a:avLst/>
          </a:prstGeom>
          <a:noFill/>
        </p:spPr>
        <p:txBody>
          <a:bodyPr wrap="square" lIns="91440" tIns="45720" rIns="91440" bIns="45720">
            <a:spAutoFit/>
          </a:bodyPr>
          <a:lstStyle/>
          <a:p>
            <a:pPr algn="ctr"/>
            <a:r>
              <a:rPr lang="id-ID" sz="2000" b="0" cap="none" spc="0" dirty="0" smtClean="0">
                <a:ln w="0"/>
                <a:solidFill>
                  <a:schemeClr val="tx1"/>
                </a:solidFill>
                <a:effectLst>
                  <a:outerShdw blurRad="38100" dist="19050" dir="2700000" algn="tl" rotWithShape="0">
                    <a:schemeClr val="dk1">
                      <a:alpha val="40000"/>
                    </a:schemeClr>
                  </a:outerShdw>
                </a:effectLst>
              </a:rPr>
              <a:t>Tingkatkan  kepuasan kerja Anda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7272" y="92076"/>
            <a:ext cx="3024336" cy="707886"/>
          </a:xfrm>
          <a:prstGeom prst="rect">
            <a:avLst/>
          </a:prstGeom>
          <a:noFill/>
        </p:spPr>
        <p:txBody>
          <a:bodyPr wrap="square" lIns="91440" tIns="45720" rIns="91440" bIns="45720">
            <a:spAutoFit/>
          </a:bodyPr>
          <a:lstStyle/>
          <a:p>
            <a:pPr algn="ctr"/>
            <a:r>
              <a:rPr lang="id-ID" sz="2000" b="0" cap="none" spc="0" dirty="0" smtClean="0">
                <a:ln w="0"/>
                <a:solidFill>
                  <a:schemeClr val="tx1"/>
                </a:solidFill>
                <a:effectLst>
                  <a:outerShdw blurRad="38100" dist="19050" dir="2700000" algn="tl" rotWithShape="0">
                    <a:schemeClr val="dk1">
                      <a:alpha val="40000"/>
                    </a:schemeClr>
                  </a:outerShdw>
                </a:effectLst>
              </a:rPr>
              <a:t>Kesehatan hewan yang lebih baik bagi </a:t>
            </a:r>
            <a:r>
              <a:rPr lang="en-US" sz="2000" dirty="0" smtClean="0">
                <a:ln w="0"/>
                <a:effectLst>
                  <a:outerShdw blurRad="38100" dist="19050" dir="2700000" algn="tl" rotWithShape="0">
                    <a:schemeClr val="dk1">
                      <a:alpha val="40000"/>
                    </a:schemeClr>
                  </a:outerShdw>
                </a:effectLst>
              </a:rPr>
              <a:t>Indonesia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3" name="Title 1"/>
          <p:cNvSpPr>
            <a:spLocks noGrp="1"/>
          </p:cNvSpPr>
          <p:nvPr>
            <p:ph type="title"/>
          </p:nvPr>
        </p:nvSpPr>
        <p:spPr>
          <a:xfrm>
            <a:off x="1321296" y="997015"/>
            <a:ext cx="5698976" cy="490066"/>
          </a:xfrm>
        </p:spPr>
        <p:txBody>
          <a:bodyPr>
            <a:normAutofit fontScale="90000"/>
          </a:bodyPr>
          <a:lstStyle/>
          <a:p>
            <a:r>
              <a:rPr lang="id-ID" b="1" dirty="0" smtClean="0"/>
              <a:t>Konsep kunci </a:t>
            </a:r>
            <a:r>
              <a:rPr lang="en-AU" b="1" dirty="0" err="1" smtClean="0"/>
              <a:t>ses</a:t>
            </a:r>
            <a:r>
              <a:rPr lang="id-ID" b="1" dirty="0" smtClean="0"/>
              <a:t>i </a:t>
            </a:r>
            <a:r>
              <a:rPr lang="en-US" b="1" dirty="0" smtClean="0"/>
              <a:t>5</a:t>
            </a:r>
            <a:endParaRPr lang="en-AU" b="1" dirty="0"/>
          </a:p>
        </p:txBody>
      </p:sp>
    </p:spTree>
    <p:extLst>
      <p:ext uri="{BB962C8B-B14F-4D97-AF65-F5344CB8AC3E}">
        <p14:creationId xmlns:p14="http://schemas.microsoft.com/office/powerpoint/2010/main" val="247058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Dalam</a:t>
            </a:r>
            <a:r>
              <a:rPr lang="en-AU" b="1" dirty="0" smtClean="0"/>
              <a:t> </a:t>
            </a:r>
            <a:r>
              <a:rPr lang="en-AU" b="1" dirty="0" err="1" smtClean="0"/>
              <a:t>sesi</a:t>
            </a:r>
            <a:r>
              <a:rPr lang="en-AU" b="1" dirty="0" smtClean="0"/>
              <a:t> </a:t>
            </a:r>
            <a:r>
              <a:rPr lang="en-AU" b="1" dirty="0" err="1" smtClean="0"/>
              <a:t>ini</a:t>
            </a:r>
            <a:r>
              <a:rPr lang="en-AU" b="1" dirty="0" smtClean="0"/>
              <a:t> </a:t>
            </a:r>
            <a:r>
              <a:rPr lang="en-AU" b="1" dirty="0" err="1" smtClean="0"/>
              <a:t>kita</a:t>
            </a:r>
            <a:r>
              <a:rPr lang="en-AU" b="1" dirty="0" smtClean="0"/>
              <a:t> </a:t>
            </a:r>
            <a:r>
              <a:rPr lang="en-AU" b="1" dirty="0" err="1" smtClean="0"/>
              <a:t>akan</a:t>
            </a:r>
            <a:r>
              <a:rPr lang="en-AU" b="1" dirty="0" smtClean="0"/>
              <a:t> </a:t>
            </a:r>
            <a:r>
              <a:rPr lang="en-AU" b="1" dirty="0" err="1" smtClean="0"/>
              <a:t>berdiskusi</a:t>
            </a:r>
            <a:r>
              <a:rPr lang="en-AU" b="1" dirty="0" smtClean="0"/>
              <a:t> </a:t>
            </a:r>
            <a:r>
              <a:rPr lang="en-AU" b="1" dirty="0" err="1" smtClean="0"/>
              <a:t>tentang</a:t>
            </a:r>
            <a:r>
              <a:rPr lang="en-AU" b="1" dirty="0" smtClean="0"/>
              <a:t>:</a:t>
            </a:r>
            <a:endParaRPr lang="en-AU" b="1" dirty="0"/>
          </a:p>
        </p:txBody>
      </p:sp>
      <p:sp>
        <p:nvSpPr>
          <p:cNvPr id="3" name="Content Placeholder 2"/>
          <p:cNvSpPr>
            <a:spLocks noGrp="1"/>
          </p:cNvSpPr>
          <p:nvPr>
            <p:ph idx="1"/>
          </p:nvPr>
        </p:nvSpPr>
        <p:spPr/>
        <p:txBody>
          <a:bodyPr>
            <a:normAutofit/>
          </a:bodyPr>
          <a:lstStyle/>
          <a:p>
            <a:r>
              <a:rPr lang="en-AU" dirty="0" err="1" smtClean="0"/>
              <a:t>Mengapa</a:t>
            </a:r>
            <a:r>
              <a:rPr lang="en-AU" dirty="0" smtClean="0"/>
              <a:t> </a:t>
            </a:r>
            <a:r>
              <a:rPr lang="en-AU" dirty="0" err="1" smtClean="0"/>
              <a:t>suatu</a:t>
            </a:r>
            <a:r>
              <a:rPr lang="en-AU" dirty="0" smtClean="0"/>
              <a:t> </a:t>
            </a:r>
            <a:r>
              <a:rPr lang="en-AU" dirty="0" err="1" smtClean="0"/>
              <a:t>penyakit</a:t>
            </a:r>
            <a:r>
              <a:rPr lang="en-AU" dirty="0" smtClean="0"/>
              <a:t> </a:t>
            </a:r>
            <a:r>
              <a:rPr lang="en-AU" dirty="0" err="1" smtClean="0"/>
              <a:t>terjadi</a:t>
            </a:r>
            <a:r>
              <a:rPr lang="en-AU" dirty="0" smtClean="0"/>
              <a:t> </a:t>
            </a:r>
            <a:r>
              <a:rPr lang="en-AU" dirty="0" err="1" smtClean="0"/>
              <a:t>pada</a:t>
            </a:r>
            <a:r>
              <a:rPr lang="en-AU" dirty="0" smtClean="0"/>
              <a:t> </a:t>
            </a:r>
            <a:r>
              <a:rPr lang="en-AU" dirty="0" err="1" smtClean="0"/>
              <a:t>beberapa</a:t>
            </a:r>
            <a:r>
              <a:rPr lang="en-AU" dirty="0" smtClean="0"/>
              <a:t> </a:t>
            </a:r>
            <a:r>
              <a:rPr lang="en-AU" dirty="0" err="1" smtClean="0"/>
              <a:t>hewan</a:t>
            </a:r>
            <a:r>
              <a:rPr lang="en-AU" dirty="0" smtClean="0"/>
              <a:t> </a:t>
            </a:r>
            <a:r>
              <a:rPr lang="en-AU" dirty="0" err="1" smtClean="0"/>
              <a:t>dan</a:t>
            </a:r>
            <a:r>
              <a:rPr lang="en-AU" dirty="0" smtClean="0"/>
              <a:t> </a:t>
            </a:r>
            <a:r>
              <a:rPr lang="en-AU" dirty="0" err="1" smtClean="0"/>
              <a:t>tidak</a:t>
            </a:r>
            <a:r>
              <a:rPr lang="en-AU" dirty="0" smtClean="0"/>
              <a:t> </a:t>
            </a:r>
            <a:r>
              <a:rPr lang="en-AU" dirty="0" err="1" smtClean="0"/>
              <a:t>pada</a:t>
            </a:r>
            <a:r>
              <a:rPr lang="en-AU" dirty="0" smtClean="0"/>
              <a:t> </a:t>
            </a:r>
            <a:r>
              <a:rPr lang="en-AU" dirty="0" err="1" smtClean="0"/>
              <a:t>hewan</a:t>
            </a:r>
            <a:r>
              <a:rPr lang="en-AU" dirty="0" smtClean="0"/>
              <a:t> </a:t>
            </a:r>
            <a:r>
              <a:rPr lang="en-AU" dirty="0" err="1" smtClean="0"/>
              <a:t>lainnya</a:t>
            </a:r>
            <a:endParaRPr lang="en-AU" dirty="0"/>
          </a:p>
          <a:p>
            <a:endParaRPr lang="en-AU" dirty="0"/>
          </a:p>
          <a:p>
            <a:r>
              <a:rPr lang="en-AU" dirty="0" err="1" smtClean="0"/>
              <a:t>Sebab</a:t>
            </a:r>
            <a:r>
              <a:rPr lang="en-AU" dirty="0" smtClean="0"/>
              <a:t> </a:t>
            </a:r>
            <a:r>
              <a:rPr lang="en-AU" dirty="0" err="1" smtClean="0"/>
              <a:t>sebab</a:t>
            </a:r>
            <a:r>
              <a:rPr lang="en-AU" dirty="0" smtClean="0"/>
              <a:t> </a:t>
            </a:r>
            <a:r>
              <a:rPr lang="en-AU" dirty="0" err="1" smtClean="0"/>
              <a:t>terjadinya</a:t>
            </a:r>
            <a:r>
              <a:rPr lang="en-AU" dirty="0" smtClean="0"/>
              <a:t> </a:t>
            </a:r>
            <a:r>
              <a:rPr lang="en-AU" dirty="0" err="1" smtClean="0"/>
              <a:t>penyakit</a:t>
            </a:r>
            <a:endParaRPr lang="en-AU" dirty="0"/>
          </a:p>
          <a:p>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err="1" smtClean="0"/>
              <a:t>Kegiatan</a:t>
            </a:r>
            <a:r>
              <a:rPr lang="en-AU" b="1" dirty="0" smtClean="0"/>
              <a:t> </a:t>
            </a:r>
            <a:endParaRPr lang="en-AU" b="1" dirty="0"/>
          </a:p>
        </p:txBody>
      </p:sp>
      <p:sp>
        <p:nvSpPr>
          <p:cNvPr id="3" name="Content Placeholder 2"/>
          <p:cNvSpPr>
            <a:spLocks noGrp="1"/>
          </p:cNvSpPr>
          <p:nvPr>
            <p:ph idx="1"/>
          </p:nvPr>
        </p:nvSpPr>
        <p:spPr/>
        <p:txBody>
          <a:bodyPr>
            <a:normAutofit/>
          </a:bodyPr>
          <a:lstStyle/>
          <a:p>
            <a:pPr marL="0" indent="0">
              <a:buNone/>
            </a:pPr>
            <a:endParaRPr lang="en-AU" dirty="0" smtClean="0"/>
          </a:p>
          <a:p>
            <a:r>
              <a:rPr lang="en-AU" dirty="0" err="1" smtClean="0"/>
              <a:t>Bayangkan</a:t>
            </a:r>
            <a:r>
              <a:rPr lang="en-AU" dirty="0" smtClean="0"/>
              <a:t> </a:t>
            </a:r>
            <a:r>
              <a:rPr lang="en-AU" dirty="0" err="1" smtClean="0"/>
              <a:t>ketika</a:t>
            </a:r>
            <a:r>
              <a:rPr lang="en-AU" dirty="0" smtClean="0"/>
              <a:t> </a:t>
            </a:r>
            <a:r>
              <a:rPr lang="en-AU" dirty="0" err="1" smtClean="0"/>
              <a:t>terakhir</a:t>
            </a:r>
            <a:r>
              <a:rPr lang="en-AU" dirty="0" smtClean="0"/>
              <a:t> kali </a:t>
            </a:r>
            <a:r>
              <a:rPr lang="en-AU" dirty="0" err="1" smtClean="0"/>
              <a:t>anda</a:t>
            </a:r>
            <a:r>
              <a:rPr lang="en-AU" dirty="0" smtClean="0"/>
              <a:t> </a:t>
            </a:r>
            <a:r>
              <a:rPr lang="en-AU" dirty="0" err="1" smtClean="0"/>
              <a:t>sakit</a:t>
            </a:r>
            <a:endParaRPr lang="en-AU" dirty="0" smtClean="0"/>
          </a:p>
          <a:p>
            <a:r>
              <a:rPr lang="en-AU" dirty="0" err="1" smtClean="0"/>
              <a:t>Menurut</a:t>
            </a:r>
            <a:r>
              <a:rPr lang="en-AU" dirty="0" smtClean="0"/>
              <a:t> </a:t>
            </a:r>
            <a:r>
              <a:rPr lang="en-AU" dirty="0" err="1" smtClean="0"/>
              <a:t>anda</a:t>
            </a:r>
            <a:r>
              <a:rPr lang="en-AU" dirty="0" smtClean="0"/>
              <a:t> </a:t>
            </a:r>
            <a:r>
              <a:rPr lang="en-AU" dirty="0" err="1" smtClean="0"/>
              <a:t>apa</a:t>
            </a:r>
            <a:r>
              <a:rPr lang="en-AU" dirty="0" smtClean="0"/>
              <a:t> yang </a:t>
            </a:r>
            <a:r>
              <a:rPr lang="en-AU" dirty="0" err="1" smtClean="0"/>
              <a:t>menjadi</a:t>
            </a:r>
            <a:r>
              <a:rPr lang="en-AU" dirty="0" smtClean="0"/>
              <a:t> </a:t>
            </a:r>
            <a:r>
              <a:rPr lang="en-AU" dirty="0" err="1" smtClean="0"/>
              <a:t>penyebab</a:t>
            </a:r>
            <a:r>
              <a:rPr lang="en-AU" dirty="0" smtClean="0"/>
              <a:t> </a:t>
            </a:r>
            <a:r>
              <a:rPr lang="en-AU" dirty="0" err="1" smtClean="0"/>
              <a:t>dari</a:t>
            </a:r>
            <a:r>
              <a:rPr lang="en-AU" dirty="0" smtClean="0"/>
              <a:t> </a:t>
            </a:r>
            <a:r>
              <a:rPr lang="en-AU" dirty="0" err="1" smtClean="0"/>
              <a:t>sakit</a:t>
            </a:r>
            <a:r>
              <a:rPr lang="en-AU" dirty="0" smtClean="0"/>
              <a:t> </a:t>
            </a:r>
            <a:r>
              <a:rPr lang="en-AU" dirty="0" err="1" smtClean="0"/>
              <a:t>anda</a:t>
            </a:r>
            <a:r>
              <a:rPr lang="en-AU" dirty="0" smtClean="0"/>
              <a:t>?</a:t>
            </a:r>
          </a:p>
        </p:txBody>
      </p: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Video</a:t>
            </a:r>
            <a:endParaRPr lang="en-AU" b="1"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err="1" smtClean="0"/>
              <a:t>Setelah</a:t>
            </a:r>
            <a:r>
              <a:rPr lang="en-AU" b="1" dirty="0" smtClean="0"/>
              <a:t> </a:t>
            </a:r>
            <a:r>
              <a:rPr lang="en-AU" b="1" dirty="0" err="1" smtClean="0"/>
              <a:t>melihat</a:t>
            </a:r>
            <a:r>
              <a:rPr lang="en-AU" b="1" dirty="0" smtClean="0"/>
              <a:t> video PowerPoint</a:t>
            </a:r>
            <a:endParaRPr lang="en-AU" b="1"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err="1" smtClean="0"/>
              <a:t>Dalam</a:t>
            </a:r>
            <a:r>
              <a:rPr lang="en-AU" dirty="0" smtClean="0"/>
              <a:t> video </a:t>
            </a:r>
            <a:r>
              <a:rPr lang="en-AU" dirty="0" err="1" smtClean="0"/>
              <a:t>tersebut</a:t>
            </a:r>
            <a:r>
              <a:rPr lang="en-AU" dirty="0" smtClean="0"/>
              <a:t> </a:t>
            </a:r>
            <a:r>
              <a:rPr lang="en-AU" dirty="0" err="1" smtClean="0"/>
              <a:t>kita</a:t>
            </a:r>
            <a:r>
              <a:rPr lang="en-AU" dirty="0" smtClean="0"/>
              <a:t> </a:t>
            </a:r>
            <a:r>
              <a:rPr lang="en-AU" dirty="0" err="1" smtClean="0"/>
              <a:t>belajar</a:t>
            </a:r>
            <a:r>
              <a:rPr lang="en-AU" dirty="0" smtClean="0"/>
              <a:t> </a:t>
            </a:r>
            <a:r>
              <a:rPr lang="en-AU" dirty="0" err="1" smtClean="0"/>
              <a:t>tentang</a:t>
            </a:r>
            <a:endParaRPr lang="en-AU" dirty="0" smtClean="0"/>
          </a:p>
          <a:p>
            <a:pPr marL="571500" lvl="1" indent="-171450">
              <a:buFont typeface="Arial" panose="020B0604020202020204" pitchFamily="34" charset="0"/>
              <a:buChar char="•"/>
            </a:pPr>
            <a:r>
              <a:rPr lang="en-AU" dirty="0" err="1" smtClean="0"/>
              <a:t>Penyebab</a:t>
            </a:r>
            <a:r>
              <a:rPr lang="en-AU" dirty="0" smtClean="0"/>
              <a:t> </a:t>
            </a:r>
            <a:r>
              <a:rPr lang="en-AU" dirty="0" err="1" smtClean="0"/>
              <a:t>suatu</a:t>
            </a:r>
            <a:r>
              <a:rPr lang="en-AU" dirty="0" smtClean="0"/>
              <a:t> </a:t>
            </a:r>
            <a:r>
              <a:rPr lang="en-AU" dirty="0" err="1" smtClean="0"/>
              <a:t>penyakit</a:t>
            </a:r>
            <a:endParaRPr lang="en-AU" dirty="0" smtClean="0"/>
          </a:p>
          <a:p>
            <a:pPr marL="571500" lvl="1" indent="-171450">
              <a:buFont typeface="Arial" panose="020B0604020202020204" pitchFamily="34" charset="0"/>
              <a:buChar char="•"/>
            </a:pPr>
            <a:r>
              <a:rPr lang="en-AU" dirty="0" err="1" smtClean="0"/>
              <a:t>Bagaimana</a:t>
            </a:r>
            <a:r>
              <a:rPr lang="en-AU" dirty="0" smtClean="0"/>
              <a:t> </a:t>
            </a:r>
            <a:r>
              <a:rPr lang="en-AU" dirty="0" err="1" smtClean="0"/>
              <a:t>suatu</a:t>
            </a:r>
            <a:r>
              <a:rPr lang="en-AU" dirty="0" smtClean="0"/>
              <a:t> </a:t>
            </a:r>
            <a:r>
              <a:rPr lang="en-AU" dirty="0" err="1" smtClean="0"/>
              <a:t>penyebab</a:t>
            </a:r>
            <a:r>
              <a:rPr lang="en-AU" dirty="0" smtClean="0"/>
              <a:t> </a:t>
            </a:r>
            <a:r>
              <a:rPr lang="en-AU" dirty="0" err="1" smtClean="0"/>
              <a:t>dapat</a:t>
            </a:r>
            <a:r>
              <a:rPr lang="en-AU" dirty="0" smtClean="0"/>
              <a:t> </a:t>
            </a:r>
            <a:r>
              <a:rPr lang="en-AU" dirty="0" err="1" smtClean="0"/>
              <a:t>tergantung</a:t>
            </a:r>
            <a:r>
              <a:rPr lang="en-AU" dirty="0" smtClean="0"/>
              <a:t> </a:t>
            </a:r>
            <a:r>
              <a:rPr lang="en-AU" dirty="0" err="1" smtClean="0"/>
              <a:t>pada</a:t>
            </a:r>
            <a:r>
              <a:rPr lang="en-AU" dirty="0" smtClean="0"/>
              <a:t> </a:t>
            </a:r>
            <a:r>
              <a:rPr lang="en-AU" dirty="0" err="1" smtClean="0"/>
              <a:t>kondisi</a:t>
            </a:r>
            <a:r>
              <a:rPr lang="en-AU" dirty="0" smtClean="0"/>
              <a:t> </a:t>
            </a:r>
            <a:r>
              <a:rPr lang="en-AU" dirty="0" err="1" smtClean="0"/>
              <a:t>karakteristik</a:t>
            </a:r>
            <a:r>
              <a:rPr lang="en-AU" dirty="0" smtClean="0"/>
              <a:t> </a:t>
            </a:r>
            <a:r>
              <a:rPr lang="en-AU" dirty="0" err="1" smtClean="0"/>
              <a:t>dari</a:t>
            </a:r>
            <a:r>
              <a:rPr lang="en-AU" dirty="0" smtClean="0"/>
              <a:t> </a:t>
            </a:r>
            <a:r>
              <a:rPr lang="en-AU" dirty="0" err="1" smtClean="0"/>
              <a:t>inang</a:t>
            </a:r>
            <a:r>
              <a:rPr lang="en-AU" dirty="0" smtClean="0"/>
              <a:t>, </a:t>
            </a:r>
            <a:r>
              <a:rPr lang="en-AU" dirty="0" err="1" smtClean="0"/>
              <a:t>agen</a:t>
            </a:r>
            <a:r>
              <a:rPr lang="en-AU" dirty="0" smtClean="0"/>
              <a:t> </a:t>
            </a:r>
            <a:r>
              <a:rPr lang="en-AU" dirty="0" err="1" smtClean="0"/>
              <a:t>atau</a:t>
            </a:r>
            <a:r>
              <a:rPr lang="en-AU" dirty="0" smtClean="0"/>
              <a:t> </a:t>
            </a:r>
            <a:r>
              <a:rPr lang="en-AU" dirty="0" err="1" smtClean="0"/>
              <a:t>lingkungan</a:t>
            </a:r>
            <a:endParaRPr lang="en-AU" dirty="0" smtClean="0"/>
          </a:p>
          <a:p>
            <a:pPr marL="571500" lvl="1" indent="-171450">
              <a:buFont typeface="Arial" panose="020B0604020202020204" pitchFamily="34" charset="0"/>
              <a:buChar char="•"/>
            </a:pPr>
            <a:r>
              <a:rPr lang="en-AU" dirty="0" err="1" smtClean="0"/>
              <a:t>Mengapa</a:t>
            </a:r>
            <a:r>
              <a:rPr lang="en-AU" dirty="0" smtClean="0"/>
              <a:t> </a:t>
            </a:r>
            <a:r>
              <a:rPr lang="en-AU" dirty="0" err="1" smtClean="0"/>
              <a:t>beberapa</a:t>
            </a:r>
            <a:r>
              <a:rPr lang="en-AU" dirty="0" smtClean="0"/>
              <a:t> </a:t>
            </a:r>
            <a:r>
              <a:rPr lang="en-AU" dirty="0" err="1" smtClean="0"/>
              <a:t>hewan</a:t>
            </a:r>
            <a:r>
              <a:rPr lang="en-AU" dirty="0" smtClean="0"/>
              <a:t> </a:t>
            </a:r>
            <a:r>
              <a:rPr lang="en-AU" dirty="0" err="1" smtClean="0"/>
              <a:t>dapat</a:t>
            </a:r>
            <a:r>
              <a:rPr lang="en-AU" dirty="0" smtClean="0"/>
              <a:t> </a:t>
            </a:r>
            <a:r>
              <a:rPr lang="en-AU" dirty="0" err="1" smtClean="0"/>
              <a:t>terkena</a:t>
            </a:r>
            <a:r>
              <a:rPr lang="en-AU" dirty="0" smtClean="0"/>
              <a:t> </a:t>
            </a:r>
            <a:r>
              <a:rPr lang="en-AU" dirty="0" err="1" smtClean="0"/>
              <a:t>penyakit</a:t>
            </a:r>
            <a:r>
              <a:rPr lang="en-AU" dirty="0" smtClean="0"/>
              <a:t> </a:t>
            </a:r>
            <a:r>
              <a:rPr lang="en-AU" dirty="0" err="1" smtClean="0"/>
              <a:t>sedangkan</a:t>
            </a:r>
            <a:r>
              <a:rPr lang="en-AU" dirty="0" smtClean="0"/>
              <a:t> yang </a:t>
            </a:r>
            <a:r>
              <a:rPr lang="en-AU" dirty="0" err="1" smtClean="0"/>
              <a:t>lainnya</a:t>
            </a:r>
            <a:r>
              <a:rPr lang="en-AU" dirty="0" smtClean="0"/>
              <a:t> </a:t>
            </a:r>
            <a:r>
              <a:rPr lang="en-AU" dirty="0" err="1" smtClean="0"/>
              <a:t>tidak</a:t>
            </a:r>
            <a:r>
              <a:rPr lang="en-AU" dirty="0" smtClean="0"/>
              <a:t>?</a:t>
            </a:r>
          </a:p>
          <a:p>
            <a:pPr marL="571500" lvl="1" indent="-171450">
              <a:buFont typeface="Arial" panose="020B0604020202020204" pitchFamily="34" charset="0"/>
              <a:buChar char="•"/>
            </a:pPr>
            <a:r>
              <a:rPr lang="en-AU" dirty="0" err="1" smtClean="0"/>
              <a:t>Bagaimana</a:t>
            </a:r>
            <a:r>
              <a:rPr lang="en-AU" dirty="0" smtClean="0"/>
              <a:t> </a:t>
            </a:r>
            <a:r>
              <a:rPr lang="en-AU" dirty="0" err="1" smtClean="0"/>
              <a:t>suatu</a:t>
            </a:r>
            <a:r>
              <a:rPr lang="en-AU" dirty="0" smtClean="0"/>
              <a:t> </a:t>
            </a:r>
            <a:r>
              <a:rPr lang="en-AU" dirty="0" err="1" smtClean="0"/>
              <a:t>penyakit</a:t>
            </a:r>
            <a:r>
              <a:rPr lang="en-AU" dirty="0" smtClean="0"/>
              <a:t> </a:t>
            </a:r>
            <a:r>
              <a:rPr lang="en-AU" dirty="0" err="1" smtClean="0"/>
              <a:t>dapat</a:t>
            </a:r>
            <a:r>
              <a:rPr lang="en-AU" dirty="0" smtClean="0"/>
              <a:t> </a:t>
            </a:r>
            <a:r>
              <a:rPr lang="en-AU" dirty="0" err="1" smtClean="0"/>
              <a:t>dicegah</a:t>
            </a:r>
            <a:r>
              <a:rPr lang="en-AU" dirty="0" smtClean="0"/>
              <a:t> </a:t>
            </a:r>
            <a:r>
              <a:rPr lang="en-AU" dirty="0" err="1" smtClean="0"/>
              <a:t>dengan</a:t>
            </a:r>
            <a:r>
              <a:rPr lang="en-AU" dirty="0" smtClean="0"/>
              <a:t> </a:t>
            </a:r>
            <a:r>
              <a:rPr lang="en-AU" dirty="0" err="1" smtClean="0"/>
              <a:t>melakukan</a:t>
            </a:r>
            <a:r>
              <a:rPr lang="en-AU" dirty="0" smtClean="0"/>
              <a:t> </a:t>
            </a:r>
            <a:r>
              <a:rPr lang="en-AU" dirty="0" err="1" smtClean="0"/>
              <a:t>sesuatu</a:t>
            </a:r>
            <a:r>
              <a:rPr lang="en-AU" dirty="0" smtClean="0"/>
              <a:t> yang </a:t>
            </a:r>
            <a:r>
              <a:rPr lang="en-AU" dirty="0" err="1" smtClean="0"/>
              <a:t>memutuskan</a:t>
            </a:r>
            <a:r>
              <a:rPr lang="en-AU" dirty="0" smtClean="0"/>
              <a:t> </a:t>
            </a:r>
            <a:r>
              <a:rPr lang="en-AU" dirty="0" err="1" smtClean="0"/>
              <a:t>relasi</a:t>
            </a:r>
            <a:r>
              <a:rPr lang="en-AU" dirty="0" smtClean="0"/>
              <a:t> </a:t>
            </a:r>
            <a:r>
              <a:rPr lang="en-AU" dirty="0" err="1" smtClean="0"/>
              <a:t>penting</a:t>
            </a:r>
            <a:r>
              <a:rPr lang="en-AU" dirty="0" smtClean="0"/>
              <a:t> </a:t>
            </a:r>
            <a:r>
              <a:rPr lang="en-AU" dirty="0" err="1" smtClean="0"/>
              <a:t>antara</a:t>
            </a:r>
            <a:r>
              <a:rPr lang="en-AU" dirty="0" smtClean="0"/>
              <a:t> </a:t>
            </a:r>
            <a:r>
              <a:rPr lang="en-AU" dirty="0" err="1" smtClean="0"/>
              <a:t>penyebab</a:t>
            </a:r>
            <a:r>
              <a:rPr lang="en-AU" dirty="0" smtClean="0"/>
              <a:t> [</a:t>
            </a:r>
            <a:r>
              <a:rPr lang="en-AU" dirty="0" err="1" smtClean="0"/>
              <a:t>enyebab</a:t>
            </a:r>
            <a:r>
              <a:rPr lang="en-AU" dirty="0" smtClean="0"/>
              <a:t> yang </a:t>
            </a:r>
            <a:r>
              <a:rPr lang="en-AU" dirty="0" err="1" smtClean="0"/>
              <a:t>berbeda</a:t>
            </a:r>
            <a:endParaRPr lang="en-AU" dirty="0" smtClean="0"/>
          </a:p>
          <a:p>
            <a:pPr marL="0" indent="0">
              <a:buNone/>
            </a:pPr>
            <a:endParaRPr lang="en-AU" dirty="0" smtClean="0"/>
          </a:p>
          <a:p>
            <a:pPr marL="0" indent="0">
              <a:buNone/>
            </a:pPr>
            <a:r>
              <a:rPr lang="en-AU" dirty="0" err="1" smtClean="0"/>
              <a:t>Tugas</a:t>
            </a:r>
            <a:r>
              <a:rPr lang="en-AU" dirty="0" smtClean="0"/>
              <a:t> :</a:t>
            </a:r>
          </a:p>
          <a:p>
            <a:pPr marL="0" indent="0">
              <a:buNone/>
            </a:pPr>
            <a:r>
              <a:rPr lang="en-AU" dirty="0" smtClean="0"/>
              <a:t> </a:t>
            </a:r>
            <a:r>
              <a:rPr lang="en-AU" dirty="0" err="1" smtClean="0"/>
              <a:t>Tinjau</a:t>
            </a:r>
            <a:r>
              <a:rPr lang="en-AU" dirty="0" smtClean="0"/>
              <a:t> </a:t>
            </a:r>
            <a:r>
              <a:rPr lang="en-AU" dirty="0" err="1" smtClean="0"/>
              <a:t>kembali</a:t>
            </a:r>
            <a:r>
              <a:rPr lang="en-AU" dirty="0" smtClean="0"/>
              <a:t> </a:t>
            </a:r>
            <a:r>
              <a:rPr lang="en-AU" dirty="0" err="1" smtClean="0"/>
              <a:t>jawaban</a:t>
            </a:r>
            <a:r>
              <a:rPr lang="en-AU" dirty="0" smtClean="0"/>
              <a:t> </a:t>
            </a:r>
            <a:r>
              <a:rPr lang="en-AU" dirty="0" err="1" smtClean="0"/>
              <a:t>anda</a:t>
            </a:r>
            <a:r>
              <a:rPr lang="en-AU" dirty="0" smtClean="0"/>
              <a:t> </a:t>
            </a:r>
            <a:r>
              <a:rPr lang="en-AU" dirty="0" err="1" smtClean="0"/>
              <a:t>dari</a:t>
            </a:r>
            <a:r>
              <a:rPr lang="en-AU" dirty="0" smtClean="0"/>
              <a:t> </a:t>
            </a:r>
            <a:r>
              <a:rPr lang="en-AU" dirty="0" err="1" smtClean="0"/>
              <a:t>pertanyaan</a:t>
            </a:r>
            <a:r>
              <a:rPr lang="en-AU" dirty="0" smtClean="0"/>
              <a:t> </a:t>
            </a:r>
            <a:r>
              <a:rPr lang="en-AU" dirty="0" err="1" smtClean="0"/>
              <a:t>sebelum</a:t>
            </a:r>
            <a:r>
              <a:rPr lang="en-AU" dirty="0" smtClean="0"/>
              <a:t> video, </a:t>
            </a:r>
            <a:r>
              <a:rPr lang="en-AU" dirty="0" err="1" smtClean="0"/>
              <a:t>apakah</a:t>
            </a:r>
            <a:r>
              <a:rPr lang="en-AU" dirty="0" smtClean="0"/>
              <a:t> </a:t>
            </a:r>
            <a:r>
              <a:rPr lang="en-AU" dirty="0" err="1" smtClean="0"/>
              <a:t>pandangan</a:t>
            </a:r>
            <a:r>
              <a:rPr lang="en-AU" dirty="0" smtClean="0"/>
              <a:t> </a:t>
            </a:r>
            <a:r>
              <a:rPr lang="en-AU" dirty="0" err="1" smtClean="0"/>
              <a:t>anda</a:t>
            </a:r>
            <a:r>
              <a:rPr lang="en-AU" dirty="0" smtClean="0"/>
              <a:t> </a:t>
            </a:r>
            <a:r>
              <a:rPr lang="en-AU" dirty="0" err="1" smtClean="0"/>
              <a:t>berubah</a:t>
            </a:r>
            <a:r>
              <a:rPr lang="en-AU" dirty="0" smtClean="0"/>
              <a:t>?</a:t>
            </a:r>
          </a:p>
          <a:p>
            <a:endParaRPr lang="en-AU" dirty="0"/>
          </a:p>
          <a:p>
            <a:endParaRPr lang="en-AU" dirty="0"/>
          </a:p>
        </p:txBody>
      </p:sp>
    </p:spTree>
    <p:extLst>
      <p:ext uri="{BB962C8B-B14F-4D97-AF65-F5344CB8AC3E}">
        <p14:creationId xmlns:p14="http://schemas.microsoft.com/office/powerpoint/2010/main" val="3904906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AU" dirty="0" err="1"/>
              <a:t>Tugas</a:t>
            </a:r>
            <a:r>
              <a:rPr lang="en-AU" dirty="0"/>
              <a:t> :</a:t>
            </a:r>
          </a:p>
          <a:p>
            <a:pPr marL="0" indent="0">
              <a:buNone/>
            </a:pPr>
            <a:r>
              <a:rPr lang="en-AU" dirty="0" err="1" smtClean="0"/>
              <a:t>Tinjau</a:t>
            </a:r>
            <a:r>
              <a:rPr lang="en-AU" dirty="0" smtClean="0"/>
              <a:t> </a:t>
            </a:r>
            <a:r>
              <a:rPr lang="en-AU" dirty="0" err="1"/>
              <a:t>kembali</a:t>
            </a:r>
            <a:r>
              <a:rPr lang="en-AU" dirty="0"/>
              <a:t> </a:t>
            </a:r>
            <a:r>
              <a:rPr lang="en-AU" dirty="0" err="1"/>
              <a:t>jawaban</a:t>
            </a:r>
            <a:r>
              <a:rPr lang="en-AU" dirty="0"/>
              <a:t> </a:t>
            </a:r>
            <a:r>
              <a:rPr lang="en-AU" dirty="0" err="1"/>
              <a:t>anda</a:t>
            </a:r>
            <a:r>
              <a:rPr lang="en-AU" dirty="0"/>
              <a:t> </a:t>
            </a:r>
            <a:r>
              <a:rPr lang="en-AU" dirty="0" err="1"/>
              <a:t>dari</a:t>
            </a:r>
            <a:r>
              <a:rPr lang="en-AU" dirty="0"/>
              <a:t> </a:t>
            </a:r>
            <a:r>
              <a:rPr lang="en-AU" dirty="0" err="1"/>
              <a:t>pertanyaan</a:t>
            </a:r>
            <a:r>
              <a:rPr lang="en-AU" dirty="0"/>
              <a:t> </a:t>
            </a:r>
            <a:r>
              <a:rPr lang="en-AU" dirty="0" err="1"/>
              <a:t>sebelum</a:t>
            </a:r>
            <a:r>
              <a:rPr lang="en-AU" dirty="0"/>
              <a:t> video, </a:t>
            </a:r>
            <a:r>
              <a:rPr lang="en-AU" dirty="0" err="1"/>
              <a:t>apakah</a:t>
            </a:r>
            <a:r>
              <a:rPr lang="en-AU" dirty="0"/>
              <a:t> </a:t>
            </a:r>
            <a:r>
              <a:rPr lang="en-AU" dirty="0" err="1"/>
              <a:t>pandangan</a:t>
            </a:r>
            <a:r>
              <a:rPr lang="en-AU" dirty="0"/>
              <a:t> </a:t>
            </a:r>
            <a:r>
              <a:rPr lang="en-AU" dirty="0" err="1"/>
              <a:t>anda</a:t>
            </a:r>
            <a:r>
              <a:rPr lang="en-AU" dirty="0"/>
              <a:t> </a:t>
            </a:r>
            <a:r>
              <a:rPr lang="en-AU" dirty="0" err="1"/>
              <a:t>berubah</a:t>
            </a:r>
            <a:r>
              <a:rPr lang="en-AU" dirty="0"/>
              <a:t>?</a:t>
            </a:r>
          </a:p>
          <a:p>
            <a:endParaRPr lang="en-US" dirty="0"/>
          </a:p>
        </p:txBody>
      </p:sp>
    </p:spTree>
    <p:extLst>
      <p:ext uri="{BB962C8B-B14F-4D97-AF65-F5344CB8AC3E}">
        <p14:creationId xmlns:p14="http://schemas.microsoft.com/office/powerpoint/2010/main" val="109817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Kegiatan</a:t>
            </a:r>
            <a:r>
              <a:rPr lang="en-AU" b="1" dirty="0" smtClean="0"/>
              <a:t> </a:t>
            </a:r>
            <a:r>
              <a:rPr lang="en-AU" b="1" dirty="0" err="1" smtClean="0"/>
              <a:t>kelompok</a:t>
            </a:r>
            <a:r>
              <a:rPr lang="en-AU" b="1" dirty="0" smtClean="0"/>
              <a:t> – </a:t>
            </a:r>
            <a:r>
              <a:rPr lang="en-AU" b="1" dirty="0" err="1" smtClean="0"/>
              <a:t>Kematian</a:t>
            </a:r>
            <a:r>
              <a:rPr lang="en-AU" b="1" dirty="0" smtClean="0"/>
              <a:t> </a:t>
            </a:r>
            <a:r>
              <a:rPr lang="en-AU" b="1" dirty="0" err="1" smtClean="0"/>
              <a:t>pada</a:t>
            </a:r>
            <a:r>
              <a:rPr lang="en-AU" b="1" dirty="0" smtClean="0"/>
              <a:t> </a:t>
            </a:r>
            <a:r>
              <a:rPr lang="en-AU" b="1" dirty="0" err="1" smtClean="0"/>
              <a:t>ayam</a:t>
            </a:r>
            <a:r>
              <a:rPr lang="en-AU" b="1" dirty="0" smtClean="0"/>
              <a:t/>
            </a:r>
            <a:br>
              <a:rPr lang="en-AU" b="1" dirty="0" smtClean="0"/>
            </a:br>
            <a:r>
              <a:rPr lang="en-AU" b="1" dirty="0" err="1" smtClean="0"/>
              <a:t>informasi</a:t>
            </a:r>
            <a:r>
              <a:rPr lang="en-AU" b="1" dirty="0" smtClean="0"/>
              <a:t> </a:t>
            </a:r>
            <a:r>
              <a:rPr lang="en-AU" b="1" dirty="0" err="1" smtClean="0"/>
              <a:t>latar</a:t>
            </a:r>
            <a:r>
              <a:rPr lang="en-AU" b="1" dirty="0" smtClean="0"/>
              <a:t> </a:t>
            </a:r>
            <a:r>
              <a:rPr lang="en-AU" b="1" dirty="0" err="1" smtClean="0"/>
              <a:t>belakang</a:t>
            </a:r>
            <a:endParaRPr lang="en-AU" b="1" dirty="0"/>
          </a:p>
        </p:txBody>
      </p:sp>
      <p:sp>
        <p:nvSpPr>
          <p:cNvPr id="3" name="Content Placeholder 2"/>
          <p:cNvSpPr>
            <a:spLocks noGrp="1"/>
          </p:cNvSpPr>
          <p:nvPr>
            <p:ph idx="1"/>
          </p:nvPr>
        </p:nvSpPr>
        <p:spPr>
          <a:xfrm>
            <a:off x="457200" y="1772816"/>
            <a:ext cx="8229600" cy="4353347"/>
          </a:xfrm>
        </p:spPr>
        <p:txBody>
          <a:bodyPr>
            <a:normAutofit fontScale="92500"/>
          </a:bodyPr>
          <a:lstStyle/>
          <a:p>
            <a:r>
              <a:rPr lang="en-AU" i="1" dirty="0" err="1" smtClean="0"/>
              <a:t>Seorang</a:t>
            </a:r>
            <a:r>
              <a:rPr lang="en-AU" i="1" dirty="0" smtClean="0"/>
              <a:t> </a:t>
            </a:r>
            <a:r>
              <a:rPr lang="en-AU" i="1" dirty="0" err="1" smtClean="0"/>
              <a:t>peternak</a:t>
            </a:r>
            <a:r>
              <a:rPr lang="en-AU" i="1" dirty="0" smtClean="0"/>
              <a:t> </a:t>
            </a:r>
            <a:r>
              <a:rPr lang="en-AU" i="1" dirty="0" err="1" smtClean="0"/>
              <a:t>melaporkan</a:t>
            </a:r>
            <a:r>
              <a:rPr lang="en-AU" i="1" dirty="0" smtClean="0"/>
              <a:t> </a:t>
            </a:r>
            <a:r>
              <a:rPr lang="en-AU" i="1" dirty="0" err="1" smtClean="0"/>
              <a:t>ke</a:t>
            </a:r>
            <a:r>
              <a:rPr lang="en-AU" i="1" dirty="0" smtClean="0"/>
              <a:t> </a:t>
            </a:r>
            <a:r>
              <a:rPr lang="en-AU" i="1" dirty="0" err="1" smtClean="0"/>
              <a:t>iSIKHNAS</a:t>
            </a:r>
            <a:r>
              <a:rPr lang="en-AU" i="1" dirty="0" smtClean="0"/>
              <a:t> </a:t>
            </a:r>
            <a:r>
              <a:rPr lang="en-AU" i="1" dirty="0" err="1" smtClean="0"/>
              <a:t>bahwa</a:t>
            </a:r>
            <a:r>
              <a:rPr lang="en-AU" i="1" dirty="0" smtClean="0"/>
              <a:t> </a:t>
            </a:r>
            <a:r>
              <a:rPr lang="en-AU" i="1" dirty="0" err="1" smtClean="0"/>
              <a:t>telah</a:t>
            </a:r>
            <a:r>
              <a:rPr lang="en-AU" i="1" dirty="0" smtClean="0"/>
              <a:t> </a:t>
            </a:r>
            <a:r>
              <a:rPr lang="en-AU" i="1" dirty="0" err="1" smtClean="0"/>
              <a:t>terjadi</a:t>
            </a:r>
            <a:r>
              <a:rPr lang="en-AU" i="1" dirty="0" smtClean="0"/>
              <a:t> </a:t>
            </a:r>
            <a:r>
              <a:rPr lang="en-AU" i="1" dirty="0" err="1" smtClean="0"/>
              <a:t>kematian</a:t>
            </a:r>
            <a:r>
              <a:rPr lang="en-AU" i="1" dirty="0" smtClean="0"/>
              <a:t> </a:t>
            </a:r>
            <a:r>
              <a:rPr lang="en-AU" i="1" dirty="0" err="1" smtClean="0"/>
              <a:t>mendadak</a:t>
            </a:r>
            <a:r>
              <a:rPr lang="en-AU" i="1" dirty="0" smtClean="0"/>
              <a:t> </a:t>
            </a:r>
            <a:r>
              <a:rPr lang="en-AU" i="1" dirty="0" err="1" smtClean="0"/>
              <a:t>pada</a:t>
            </a:r>
            <a:r>
              <a:rPr lang="en-AU" i="1" dirty="0" smtClean="0"/>
              <a:t> </a:t>
            </a:r>
            <a:r>
              <a:rPr lang="en-AU" i="1" dirty="0" err="1" smtClean="0"/>
              <a:t>ayam</a:t>
            </a:r>
            <a:r>
              <a:rPr lang="en-AU" i="1" dirty="0" smtClean="0"/>
              <a:t> di </a:t>
            </a:r>
            <a:r>
              <a:rPr lang="en-AU" i="1" dirty="0" err="1" smtClean="0"/>
              <a:t>desanya</a:t>
            </a:r>
            <a:r>
              <a:rPr lang="en-AU" i="1" dirty="0" smtClean="0"/>
              <a:t>. </a:t>
            </a:r>
            <a:r>
              <a:rPr lang="en-AU" i="1" dirty="0" err="1" smtClean="0"/>
              <a:t>iSIKHNAS</a:t>
            </a:r>
            <a:r>
              <a:rPr lang="en-AU" i="1" dirty="0" smtClean="0"/>
              <a:t> </a:t>
            </a:r>
            <a:r>
              <a:rPr lang="en-AU" i="1" dirty="0" err="1" smtClean="0"/>
              <a:t>mengirim</a:t>
            </a:r>
            <a:r>
              <a:rPr lang="en-AU" i="1" dirty="0" smtClean="0"/>
              <a:t> </a:t>
            </a:r>
            <a:r>
              <a:rPr lang="en-AU" i="1" dirty="0" err="1" smtClean="0"/>
              <a:t>kepada</a:t>
            </a:r>
            <a:r>
              <a:rPr lang="en-AU" i="1" dirty="0" smtClean="0"/>
              <a:t> </a:t>
            </a:r>
            <a:r>
              <a:rPr lang="en-AU" i="1" dirty="0" err="1" smtClean="0"/>
              <a:t>anda</a:t>
            </a:r>
            <a:r>
              <a:rPr lang="en-AU" i="1" dirty="0" smtClean="0"/>
              <a:t> </a:t>
            </a:r>
            <a:r>
              <a:rPr lang="en-AU" i="1" dirty="0" err="1" smtClean="0"/>
              <a:t>pesan</a:t>
            </a:r>
            <a:r>
              <a:rPr lang="en-AU" i="1" dirty="0" smtClean="0"/>
              <a:t> </a:t>
            </a:r>
            <a:r>
              <a:rPr lang="en-AU" i="1" dirty="0" err="1" smtClean="0"/>
              <a:t>tentang</a:t>
            </a:r>
            <a:r>
              <a:rPr lang="en-AU" i="1" dirty="0" smtClean="0"/>
              <a:t> </a:t>
            </a:r>
            <a:r>
              <a:rPr lang="en-AU" i="1" dirty="0" err="1" smtClean="0"/>
              <a:t>masalah</a:t>
            </a:r>
            <a:r>
              <a:rPr lang="en-AU" i="1" dirty="0" smtClean="0"/>
              <a:t> </a:t>
            </a:r>
            <a:r>
              <a:rPr lang="en-AU" i="1" dirty="0" err="1" smtClean="0"/>
              <a:t>tersebut</a:t>
            </a:r>
            <a:r>
              <a:rPr lang="en-AU" i="1" dirty="0" smtClean="0"/>
              <a:t>.</a:t>
            </a:r>
          </a:p>
          <a:p>
            <a:r>
              <a:rPr lang="en-AU" i="1" dirty="0" err="1" smtClean="0"/>
              <a:t>Anda</a:t>
            </a:r>
            <a:r>
              <a:rPr lang="en-AU" i="1" dirty="0" smtClean="0"/>
              <a:t> </a:t>
            </a:r>
            <a:r>
              <a:rPr lang="en-AU" i="1" dirty="0" err="1" smtClean="0"/>
              <a:t>menelepon</a:t>
            </a:r>
            <a:r>
              <a:rPr lang="en-AU" i="1" dirty="0" smtClean="0"/>
              <a:t> </a:t>
            </a:r>
            <a:r>
              <a:rPr lang="en-AU" i="1" dirty="0" err="1" smtClean="0"/>
              <a:t>peternak</a:t>
            </a:r>
            <a:r>
              <a:rPr lang="en-AU" i="1" dirty="0" smtClean="0"/>
              <a:t> </a:t>
            </a:r>
            <a:r>
              <a:rPr lang="en-AU" i="1" dirty="0" err="1" smtClean="0"/>
              <a:t>dan</a:t>
            </a:r>
            <a:r>
              <a:rPr lang="en-AU" i="1" dirty="0" smtClean="0"/>
              <a:t> </a:t>
            </a:r>
            <a:r>
              <a:rPr lang="en-AU" i="1" dirty="0" err="1" smtClean="0"/>
              <a:t>dia</a:t>
            </a:r>
            <a:r>
              <a:rPr lang="en-AU" i="1" dirty="0" smtClean="0"/>
              <a:t> </a:t>
            </a:r>
            <a:r>
              <a:rPr lang="en-AU" i="1" dirty="0" err="1" smtClean="0"/>
              <a:t>menceritakan</a:t>
            </a:r>
            <a:r>
              <a:rPr lang="en-AU" i="1" dirty="0" smtClean="0"/>
              <a:t> </a:t>
            </a:r>
            <a:r>
              <a:rPr lang="en-AU" i="1" dirty="0" err="1" smtClean="0"/>
              <a:t>bahwa</a:t>
            </a:r>
            <a:r>
              <a:rPr lang="en-AU" i="1" dirty="0" smtClean="0"/>
              <a:t> </a:t>
            </a:r>
            <a:r>
              <a:rPr lang="en-AU" i="1" dirty="0" err="1" smtClean="0"/>
              <a:t>masalah</a:t>
            </a:r>
            <a:r>
              <a:rPr lang="en-AU" i="1" dirty="0" smtClean="0"/>
              <a:t> </a:t>
            </a:r>
            <a:r>
              <a:rPr lang="en-AU" i="1" dirty="0" err="1" smtClean="0"/>
              <a:t>tersebut</a:t>
            </a:r>
            <a:r>
              <a:rPr lang="en-AU" i="1" dirty="0" smtClean="0"/>
              <a:t> </a:t>
            </a:r>
            <a:r>
              <a:rPr lang="en-AU" i="1" dirty="0" err="1" smtClean="0"/>
              <a:t>banyak</a:t>
            </a:r>
            <a:r>
              <a:rPr lang="en-AU" i="1" dirty="0" smtClean="0"/>
              <a:t> </a:t>
            </a:r>
            <a:r>
              <a:rPr lang="en-AU" i="1" dirty="0" err="1" smtClean="0"/>
              <a:t>terjadi</a:t>
            </a:r>
            <a:r>
              <a:rPr lang="en-AU" i="1" dirty="0" smtClean="0"/>
              <a:t> </a:t>
            </a:r>
            <a:r>
              <a:rPr lang="en-AU" i="1" dirty="0" err="1" smtClean="0"/>
              <a:t>pada</a:t>
            </a:r>
            <a:r>
              <a:rPr lang="en-AU" i="1" dirty="0" smtClean="0"/>
              <a:t> </a:t>
            </a:r>
            <a:r>
              <a:rPr lang="en-AU" i="1" dirty="0" err="1" smtClean="0"/>
              <a:t>ayam</a:t>
            </a:r>
            <a:r>
              <a:rPr lang="en-AU" i="1" dirty="0" smtClean="0"/>
              <a:t> </a:t>
            </a:r>
            <a:r>
              <a:rPr lang="en-AU" i="1" dirty="0" err="1" smtClean="0"/>
              <a:t>muda</a:t>
            </a:r>
            <a:r>
              <a:rPr lang="en-AU" i="1" dirty="0"/>
              <a:t>.</a:t>
            </a:r>
            <a:r>
              <a:rPr lang="en-AU" i="1" dirty="0" smtClean="0"/>
              <a:t> </a:t>
            </a:r>
            <a:r>
              <a:rPr lang="en-AU" i="1" dirty="0" err="1"/>
              <a:t>A</a:t>
            </a:r>
            <a:r>
              <a:rPr lang="en-AU" i="1" dirty="0" err="1" smtClean="0"/>
              <a:t>yam</a:t>
            </a:r>
            <a:r>
              <a:rPr lang="en-AU" i="1" dirty="0" smtClean="0"/>
              <a:t> </a:t>
            </a:r>
            <a:r>
              <a:rPr lang="en-AU" i="1" dirty="0" err="1" smtClean="0"/>
              <a:t>ayam</a:t>
            </a:r>
            <a:r>
              <a:rPr lang="en-AU" i="1" dirty="0" smtClean="0"/>
              <a:t> </a:t>
            </a:r>
            <a:r>
              <a:rPr lang="en-AU" i="1" dirty="0" err="1" smtClean="0"/>
              <a:t>tersebut</a:t>
            </a:r>
            <a:r>
              <a:rPr lang="en-AU" i="1" dirty="0" smtClean="0"/>
              <a:t> </a:t>
            </a:r>
            <a:r>
              <a:rPr lang="en-AU" i="1" dirty="0" err="1" smtClean="0"/>
              <a:t>tidak</a:t>
            </a:r>
            <a:r>
              <a:rPr lang="en-AU" i="1" dirty="0" smtClean="0"/>
              <a:t> </a:t>
            </a:r>
            <a:r>
              <a:rPr lang="en-AU" i="1" dirty="0" err="1" smtClean="0"/>
              <a:t>mau</a:t>
            </a:r>
            <a:r>
              <a:rPr lang="en-AU" i="1" dirty="0" smtClean="0"/>
              <a:t> </a:t>
            </a:r>
            <a:r>
              <a:rPr lang="en-AU" i="1" dirty="0" err="1" smtClean="0"/>
              <a:t>makan</a:t>
            </a:r>
            <a:r>
              <a:rPr lang="en-AU" i="1" dirty="0" smtClean="0"/>
              <a:t> </a:t>
            </a:r>
            <a:r>
              <a:rPr lang="en-AU" i="1" dirty="0" err="1" smtClean="0"/>
              <a:t>dan</a:t>
            </a:r>
            <a:r>
              <a:rPr lang="en-AU" i="1" dirty="0" smtClean="0"/>
              <a:t> </a:t>
            </a:r>
            <a:r>
              <a:rPr lang="en-AU" i="1" dirty="0" err="1" smtClean="0"/>
              <a:t>tidak</a:t>
            </a:r>
            <a:r>
              <a:rPr lang="en-AU" i="1" dirty="0" smtClean="0"/>
              <a:t> </a:t>
            </a:r>
            <a:r>
              <a:rPr lang="en-AU" i="1" dirty="0" err="1" smtClean="0"/>
              <a:t>memiliki</a:t>
            </a:r>
            <a:r>
              <a:rPr lang="en-AU" i="1" dirty="0" smtClean="0"/>
              <a:t> </a:t>
            </a:r>
            <a:r>
              <a:rPr lang="en-AU" i="1" dirty="0" err="1" smtClean="0"/>
              <a:t>energi</a:t>
            </a:r>
            <a:r>
              <a:rPr lang="en-AU" i="1" dirty="0" smtClean="0"/>
              <a:t>, </a:t>
            </a:r>
            <a:r>
              <a:rPr lang="en-AU" i="1" dirty="0" err="1" smtClean="0"/>
              <a:t>beberapa</a:t>
            </a:r>
            <a:r>
              <a:rPr lang="en-AU" i="1" dirty="0" smtClean="0"/>
              <a:t> </a:t>
            </a:r>
            <a:r>
              <a:rPr lang="en-AU" i="1" dirty="0" err="1" smtClean="0"/>
              <a:t>ayam</a:t>
            </a:r>
            <a:r>
              <a:rPr lang="en-AU" i="1" dirty="0" smtClean="0"/>
              <a:t> yang </a:t>
            </a:r>
            <a:r>
              <a:rPr lang="en-AU" i="1" dirty="0" err="1" smtClean="0"/>
              <a:t>sakit</a:t>
            </a:r>
            <a:r>
              <a:rPr lang="en-AU" i="1" dirty="0" smtClean="0"/>
              <a:t> </a:t>
            </a:r>
            <a:r>
              <a:rPr lang="en-AU" i="1" dirty="0" err="1" smtClean="0"/>
              <a:t>masih</a:t>
            </a:r>
            <a:r>
              <a:rPr lang="en-AU" i="1" dirty="0" smtClean="0"/>
              <a:t> </a:t>
            </a:r>
            <a:r>
              <a:rPr lang="en-AU" i="1" dirty="0" err="1" smtClean="0"/>
              <a:t>hidup</a:t>
            </a:r>
            <a:r>
              <a:rPr lang="en-AU" i="1" dirty="0" smtClean="0"/>
              <a:t>.</a:t>
            </a:r>
            <a:endParaRPr lang="en-AU" dirty="0"/>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Kegiatan</a:t>
            </a:r>
            <a:r>
              <a:rPr lang="en-AU" b="1" dirty="0" smtClean="0"/>
              <a:t> </a:t>
            </a:r>
            <a:r>
              <a:rPr lang="en-AU" b="1" dirty="0" err="1" smtClean="0"/>
              <a:t>kelompok</a:t>
            </a:r>
            <a:r>
              <a:rPr lang="en-AU" b="1" dirty="0" smtClean="0"/>
              <a:t>–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AU" dirty="0" err="1" smtClean="0"/>
              <a:t>Diskusikan</a:t>
            </a:r>
            <a:r>
              <a:rPr lang="en-AU" dirty="0" smtClean="0"/>
              <a:t> </a:t>
            </a:r>
            <a:r>
              <a:rPr lang="en-AU" dirty="0" err="1" smtClean="0"/>
              <a:t>apakah</a:t>
            </a:r>
            <a:r>
              <a:rPr lang="en-AU" dirty="0" smtClean="0"/>
              <a:t> </a:t>
            </a:r>
            <a:r>
              <a:rPr lang="en-AU" dirty="0" err="1" smtClean="0"/>
              <a:t>hal</a:t>
            </a:r>
            <a:r>
              <a:rPr lang="en-AU" dirty="0" smtClean="0"/>
              <a:t> </a:t>
            </a:r>
            <a:r>
              <a:rPr lang="en-AU" dirty="0" err="1" smtClean="0"/>
              <a:t>ini</a:t>
            </a:r>
            <a:r>
              <a:rPr lang="en-AU" dirty="0" smtClean="0"/>
              <a:t> </a:t>
            </a:r>
            <a:r>
              <a:rPr lang="en-AU" dirty="0" err="1" smtClean="0"/>
              <a:t>harus</a:t>
            </a:r>
            <a:r>
              <a:rPr lang="en-AU" dirty="0" smtClean="0"/>
              <a:t> </a:t>
            </a:r>
            <a:r>
              <a:rPr lang="en-AU" dirty="0" err="1" smtClean="0"/>
              <a:t>dilaporkan</a:t>
            </a:r>
            <a:r>
              <a:rPr lang="en-AU" dirty="0" smtClean="0"/>
              <a:t> </a:t>
            </a:r>
            <a:r>
              <a:rPr lang="en-AU" dirty="0" err="1" smtClean="0"/>
              <a:t>sebagai</a:t>
            </a:r>
            <a:r>
              <a:rPr lang="en-AU" dirty="0" smtClean="0"/>
              <a:t> </a:t>
            </a:r>
            <a:r>
              <a:rPr lang="en-AU" dirty="0" err="1" smtClean="0"/>
              <a:t>tanda</a:t>
            </a:r>
            <a:r>
              <a:rPr lang="en-AU" dirty="0" smtClean="0"/>
              <a:t> </a:t>
            </a:r>
            <a:r>
              <a:rPr lang="en-AU" dirty="0" err="1" smtClean="0"/>
              <a:t>atau</a:t>
            </a:r>
            <a:r>
              <a:rPr lang="en-AU" dirty="0" smtClean="0"/>
              <a:t> </a:t>
            </a:r>
            <a:r>
              <a:rPr lang="en-AU" dirty="0" err="1" smtClean="0"/>
              <a:t>sebagai</a:t>
            </a:r>
            <a:r>
              <a:rPr lang="en-AU" dirty="0" smtClean="0"/>
              <a:t> </a:t>
            </a:r>
            <a:r>
              <a:rPr lang="en-AU" dirty="0" err="1" smtClean="0"/>
              <a:t>sindrom</a:t>
            </a:r>
            <a:r>
              <a:rPr lang="en-AU" dirty="0" smtClean="0"/>
              <a:t> </a:t>
            </a:r>
            <a:r>
              <a:rPr lang="en-AU" dirty="0" err="1" smtClean="0"/>
              <a:t>prioritas</a:t>
            </a:r>
            <a:r>
              <a:rPr lang="en-AU" dirty="0" smtClean="0"/>
              <a:t>?</a:t>
            </a:r>
          </a:p>
          <a:p>
            <a:pPr marL="514350" indent="-514350">
              <a:buFont typeface="+mj-lt"/>
              <a:buAutoNum type="arabicPeriod"/>
            </a:pPr>
            <a:endParaRPr lang="en-AU" dirty="0" smtClean="0"/>
          </a:p>
          <a:p>
            <a:pPr marL="514350" indent="-514350">
              <a:buFont typeface="+mj-lt"/>
              <a:buAutoNum type="arabicPeriod"/>
            </a:pPr>
            <a:r>
              <a:rPr lang="en-AU" dirty="0" err="1" smtClean="0"/>
              <a:t>Buat</a:t>
            </a:r>
            <a:r>
              <a:rPr lang="en-AU" dirty="0" smtClean="0"/>
              <a:t> </a:t>
            </a:r>
            <a:r>
              <a:rPr lang="en-AU" dirty="0" err="1" smtClean="0"/>
              <a:t>daftar</a:t>
            </a:r>
            <a:r>
              <a:rPr lang="en-AU" dirty="0" smtClean="0"/>
              <a:t> </a:t>
            </a:r>
            <a:r>
              <a:rPr lang="en-AU" dirty="0" err="1" smtClean="0"/>
              <a:t>diagnosa</a:t>
            </a:r>
            <a:r>
              <a:rPr lang="en-AU" dirty="0" smtClean="0"/>
              <a:t> </a:t>
            </a:r>
            <a:r>
              <a:rPr lang="en-AU" dirty="0" err="1" smtClean="0"/>
              <a:t>diferensial</a:t>
            </a:r>
            <a:r>
              <a:rPr lang="en-AU" dirty="0" smtClean="0"/>
              <a:t> </a:t>
            </a:r>
            <a:r>
              <a:rPr lang="en-AU" dirty="0" err="1" smtClean="0"/>
              <a:t>untuk</a:t>
            </a:r>
            <a:r>
              <a:rPr lang="en-AU" dirty="0" smtClean="0"/>
              <a:t> </a:t>
            </a:r>
            <a:r>
              <a:rPr lang="en-AU" dirty="0" err="1" smtClean="0"/>
              <a:t>kematian</a:t>
            </a:r>
            <a:r>
              <a:rPr lang="en-AU" dirty="0" smtClean="0"/>
              <a:t> </a:t>
            </a:r>
            <a:r>
              <a:rPr lang="en-AU" dirty="0" err="1" smtClean="0"/>
              <a:t>mendadak</a:t>
            </a:r>
            <a:r>
              <a:rPr lang="en-AU" dirty="0" smtClean="0"/>
              <a:t> </a:t>
            </a:r>
            <a:r>
              <a:rPr lang="en-AU" dirty="0" err="1" smtClean="0"/>
              <a:t>pada</a:t>
            </a:r>
            <a:r>
              <a:rPr lang="en-AU" dirty="0" smtClean="0"/>
              <a:t> </a:t>
            </a:r>
            <a:r>
              <a:rPr lang="en-AU" dirty="0" err="1" smtClean="0"/>
              <a:t>ayam</a:t>
            </a:r>
            <a:r>
              <a:rPr lang="en-AU" dirty="0" smtClean="0"/>
              <a:t>.</a:t>
            </a:r>
          </a:p>
          <a:p>
            <a:pPr marL="514350" indent="-514350">
              <a:buFont typeface="+mj-lt"/>
              <a:buAutoNum type="arabicPeriod"/>
            </a:pPr>
            <a:endParaRPr lang="en-AU" dirty="0" smtClean="0"/>
          </a:p>
          <a:p>
            <a:pPr marL="514350" indent="-514350">
              <a:buFont typeface="+mj-lt"/>
              <a:buAutoNum type="arabicPeriod"/>
            </a:pPr>
            <a:r>
              <a:rPr lang="en-AU" dirty="0" err="1" smtClean="0"/>
              <a:t>Informasi</a:t>
            </a:r>
            <a:r>
              <a:rPr lang="en-AU" dirty="0" smtClean="0"/>
              <a:t> </a:t>
            </a:r>
            <a:r>
              <a:rPr lang="en-AU" dirty="0" err="1" smtClean="0"/>
              <a:t>apa</a:t>
            </a:r>
            <a:r>
              <a:rPr lang="en-AU" dirty="0" smtClean="0"/>
              <a:t> yang </a:t>
            </a:r>
            <a:r>
              <a:rPr lang="en-AU" dirty="0" err="1" smtClean="0"/>
              <a:t>bisa</a:t>
            </a:r>
            <a:r>
              <a:rPr lang="en-AU" dirty="0" smtClean="0"/>
              <a:t> </a:t>
            </a:r>
            <a:r>
              <a:rPr lang="en-AU" dirty="0" err="1" smtClean="0"/>
              <a:t>anda</a:t>
            </a:r>
            <a:r>
              <a:rPr lang="en-AU" dirty="0" smtClean="0"/>
              <a:t> </a:t>
            </a:r>
            <a:r>
              <a:rPr lang="en-AU" dirty="0" err="1" smtClean="0"/>
              <a:t>dapatkan</a:t>
            </a:r>
            <a:r>
              <a:rPr lang="en-AU" dirty="0" smtClean="0"/>
              <a:t> </a:t>
            </a:r>
            <a:r>
              <a:rPr lang="en-AU" dirty="0" err="1" smtClean="0"/>
              <a:t>dari</a:t>
            </a:r>
            <a:r>
              <a:rPr lang="en-AU" dirty="0" smtClean="0"/>
              <a:t> </a:t>
            </a:r>
            <a:r>
              <a:rPr lang="en-AU" dirty="0" err="1" smtClean="0"/>
              <a:t>iSIKHNAS</a:t>
            </a:r>
            <a:r>
              <a:rPr lang="en-AU" dirty="0" smtClean="0"/>
              <a:t> </a:t>
            </a:r>
            <a:r>
              <a:rPr lang="en-AU" dirty="0" err="1" smtClean="0"/>
              <a:t>untuk</a:t>
            </a:r>
            <a:r>
              <a:rPr lang="en-AU" dirty="0" smtClean="0"/>
              <a:t> </a:t>
            </a:r>
            <a:r>
              <a:rPr lang="en-AU" dirty="0" err="1" smtClean="0"/>
              <a:t>dapat</a:t>
            </a:r>
            <a:r>
              <a:rPr lang="en-AU" dirty="0" smtClean="0"/>
              <a:t> </a:t>
            </a:r>
            <a:r>
              <a:rPr lang="en-AU" dirty="0" err="1" smtClean="0"/>
              <a:t>membantu</a:t>
            </a:r>
            <a:r>
              <a:rPr lang="en-AU" dirty="0" smtClean="0"/>
              <a:t> </a:t>
            </a:r>
            <a:r>
              <a:rPr lang="en-AU" dirty="0" err="1" smtClean="0"/>
              <a:t>anda</a:t>
            </a:r>
            <a:r>
              <a:rPr lang="en-AU" dirty="0" smtClean="0"/>
              <a:t> </a:t>
            </a:r>
            <a:r>
              <a:rPr lang="en-AU" dirty="0" err="1" smtClean="0"/>
              <a:t>bersiap</a:t>
            </a:r>
            <a:r>
              <a:rPr lang="en-AU" dirty="0" smtClean="0"/>
              <a:t> </a:t>
            </a:r>
            <a:r>
              <a:rPr lang="en-AU" dirty="0" err="1" smtClean="0"/>
              <a:t>siap</a:t>
            </a:r>
            <a:r>
              <a:rPr lang="en-AU" dirty="0" smtClean="0"/>
              <a:t> </a:t>
            </a:r>
            <a:r>
              <a:rPr lang="en-AU" dirty="0" err="1" smtClean="0"/>
              <a:t>sebelum</a:t>
            </a:r>
            <a:r>
              <a:rPr lang="en-AU" dirty="0" smtClean="0"/>
              <a:t> </a:t>
            </a:r>
            <a:r>
              <a:rPr lang="en-AU" dirty="0" err="1" smtClean="0"/>
              <a:t>anda</a:t>
            </a:r>
            <a:r>
              <a:rPr lang="en-AU" dirty="0" smtClean="0"/>
              <a:t> </a:t>
            </a:r>
            <a:r>
              <a:rPr lang="en-AU" dirty="0" err="1" smtClean="0"/>
              <a:t>menyelidiki</a:t>
            </a:r>
            <a:r>
              <a:rPr lang="en-AU" dirty="0" smtClean="0"/>
              <a:t> </a:t>
            </a:r>
            <a:r>
              <a:rPr lang="en-AU" dirty="0" err="1" smtClean="0"/>
              <a:t>penyakit</a:t>
            </a:r>
            <a:r>
              <a:rPr lang="en-AU" dirty="0" smtClean="0"/>
              <a:t> </a:t>
            </a:r>
            <a:r>
              <a:rPr lang="en-AU" dirty="0" err="1" smtClean="0"/>
              <a:t>ini</a:t>
            </a:r>
            <a:endParaRPr lang="en-AU" dirty="0"/>
          </a:p>
        </p:txBody>
      </p:sp>
    </p:spTree>
    <p:extLst>
      <p:ext uri="{BB962C8B-B14F-4D97-AF65-F5344CB8AC3E}">
        <p14:creationId xmlns:p14="http://schemas.microsoft.com/office/powerpoint/2010/main" val="40007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3919</TotalTime>
  <Words>1850</Words>
  <Application>Microsoft Office PowerPoint</Application>
  <PresentationFormat>On-screen Show (4:3)</PresentationFormat>
  <Paragraphs>291</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Epidemiologi Lapangan Tingkat Dasar</vt:lpstr>
      <vt:lpstr>PowerPoint Presentation</vt:lpstr>
      <vt:lpstr>Dalam sesi ini kita akan berdiskusi tentang:</vt:lpstr>
      <vt:lpstr>Kegiatan </vt:lpstr>
      <vt:lpstr>Video</vt:lpstr>
      <vt:lpstr>Setelah melihat video PowerPoint</vt:lpstr>
      <vt:lpstr>PowerPoint Presentation</vt:lpstr>
      <vt:lpstr>Kegiatan kelompok – Kematian pada ayam informasi latar belakang</vt:lpstr>
      <vt:lpstr>Kegiatan kelompok– Kematian pada ayam</vt:lpstr>
      <vt:lpstr>Diskusi kelompok – kematian pada ayam</vt:lpstr>
      <vt:lpstr>PowerPoint Presentation</vt:lpstr>
      <vt:lpstr>PowerPoint Presentation</vt:lpstr>
      <vt:lpstr>PowerPoint Presentation</vt:lpstr>
      <vt:lpstr>PowerPoint Presentation</vt:lpstr>
      <vt:lpstr>PowerPoint Presentation</vt:lpstr>
      <vt:lpstr>PowerPoint Presentation</vt:lpstr>
      <vt:lpstr>Diskusi kelompok – kematian pada ayam</vt:lpstr>
      <vt:lpstr>Diskusi kelompok – kematian pada ayam</vt:lpstr>
      <vt:lpstr>PowerPoint Presentation</vt:lpstr>
      <vt:lpstr>Dalam sesi ini kita telah membicarakan tentang:</vt:lpstr>
      <vt:lpstr>Konsep kunci sesi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EID Program</cp:lastModifiedBy>
  <cp:revision>109</cp:revision>
  <dcterms:created xsi:type="dcterms:W3CDTF">2013-03-15T18:03:41Z</dcterms:created>
  <dcterms:modified xsi:type="dcterms:W3CDTF">2014-11-06T11:13:43Z</dcterms:modified>
</cp:coreProperties>
</file>