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59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7475" autoAdjust="0"/>
  </p:normalViewPr>
  <p:slideViewPr>
    <p:cSldViewPr snapToObjects="1">
      <p:cViewPr>
        <p:scale>
          <a:sx n="60" d="100"/>
          <a:sy n="60" d="100"/>
        </p:scale>
        <p:origin x="732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09/02/2015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Map interface – select the unit or units to change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Click on the button for the change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Provide details of changes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Save changes</a:t>
            </a:r>
          </a:p>
        </p:txBody>
      </p:sp>
    </p:spTree>
    <p:extLst>
      <p:ext uri="{BB962C8B-B14F-4D97-AF65-F5344CB8AC3E}">
        <p14:creationId xmlns:p14="http://schemas.microsoft.com/office/powerpoint/2010/main" val="34494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Map Interface</a:t>
            </a:r>
            <a:endParaRPr lang="en-A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8597"/>
            <a:ext cx="86487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38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Map interface - navigation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Pan</a:t>
            </a:r>
          </a:p>
          <a:p>
            <a:pPr lvl="1"/>
            <a:r>
              <a:rPr lang="en-AU" dirty="0" smtClean="0"/>
              <a:t>Click and drag </a:t>
            </a:r>
          </a:p>
          <a:p>
            <a:r>
              <a:rPr lang="en-AU" dirty="0" smtClean="0"/>
              <a:t>Zoom in</a:t>
            </a:r>
          </a:p>
          <a:p>
            <a:pPr lvl="1"/>
            <a:r>
              <a:rPr lang="en-AU" dirty="0" smtClean="0"/>
              <a:t>Double click, or</a:t>
            </a:r>
          </a:p>
          <a:p>
            <a:pPr lvl="1"/>
            <a:r>
              <a:rPr lang="en-AU" dirty="0" smtClean="0"/>
              <a:t>Zoom slider, or</a:t>
            </a:r>
          </a:p>
          <a:p>
            <a:pPr lvl="1"/>
            <a:r>
              <a:rPr lang="en-AU" dirty="0" smtClean="0"/>
              <a:t>Zoom button</a:t>
            </a:r>
          </a:p>
          <a:p>
            <a:r>
              <a:rPr lang="en-AU" dirty="0" smtClean="0"/>
              <a:t>Zoom out</a:t>
            </a:r>
          </a:p>
          <a:p>
            <a:pPr lvl="1"/>
            <a:r>
              <a:rPr lang="en-AU" dirty="0" smtClean="0"/>
              <a:t>Zoom slider, or</a:t>
            </a:r>
          </a:p>
          <a:p>
            <a:pPr lvl="1"/>
            <a:r>
              <a:rPr lang="en-AU" dirty="0" smtClean="0"/>
              <a:t>Zoom button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37357"/>
            <a:ext cx="552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788024" y="3284983"/>
            <a:ext cx="792088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68144" y="1988839"/>
            <a:ext cx="0" cy="1440160"/>
          </a:xfrm>
          <a:prstGeom prst="straightConnector1">
            <a:avLst/>
          </a:prstGeom>
          <a:ln w="4762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2160" y="2385753"/>
            <a:ext cx="2395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Drag up to zoom in</a:t>
            </a:r>
          </a:p>
          <a:p>
            <a:r>
              <a:rPr lang="en-AU" dirty="0" smtClean="0"/>
              <a:t>Drag down to zoom out</a:t>
            </a:r>
          </a:p>
        </p:txBody>
      </p:sp>
      <p:sp>
        <p:nvSpPr>
          <p:cNvPr id="10" name="TextBox 9"/>
          <p:cNvSpPr txBox="1"/>
          <p:nvPr/>
        </p:nvSpPr>
        <p:spPr>
          <a:xfrm rot="3295700">
            <a:off x="4851186" y="3724001"/>
            <a:ext cx="1282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Zoom slider</a:t>
            </a:r>
            <a:endParaRPr lang="en-A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175" y="5140578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84624" y="5645931"/>
            <a:ext cx="1495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Zoom buttons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5140578"/>
            <a:ext cx="1090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Zoom in</a:t>
            </a:r>
          </a:p>
          <a:p>
            <a:r>
              <a:rPr lang="en-AU" dirty="0" smtClean="0"/>
              <a:t>Zoom out</a:t>
            </a:r>
            <a:endParaRPr lang="en-AU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788024" y="5301208"/>
            <a:ext cx="792088" cy="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788026" y="5472331"/>
            <a:ext cx="792086" cy="868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6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Selecting units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35262" cy="452596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Float over province to see the name</a:t>
            </a:r>
          </a:p>
          <a:p>
            <a:pPr lvl="1"/>
            <a:r>
              <a:rPr lang="en-AU" dirty="0" smtClean="0"/>
              <a:t>It will be shown in blue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Single click on a province to select </a:t>
            </a:r>
          </a:p>
          <a:p>
            <a:pPr lvl="1"/>
            <a:r>
              <a:rPr lang="en-AU" dirty="0" smtClean="0"/>
              <a:t>It will be highlighted in yellow</a:t>
            </a:r>
          </a:p>
          <a:p>
            <a:pPr lvl="1"/>
            <a:r>
              <a:rPr lang="en-AU" dirty="0" smtClean="0"/>
              <a:t>The kabupaten will be shown in green</a:t>
            </a:r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399" y="1781710"/>
            <a:ext cx="2840732" cy="190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400" y="4115886"/>
            <a:ext cx="2840731" cy="170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3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Selecting units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16966" cy="4822902"/>
          </a:xfrm>
        </p:spPr>
        <p:txBody>
          <a:bodyPr>
            <a:normAutofit/>
          </a:bodyPr>
          <a:lstStyle/>
          <a:p>
            <a:r>
              <a:rPr lang="en-AU" dirty="0" smtClean="0"/>
              <a:t>Zoom in to see districts better</a:t>
            </a:r>
          </a:p>
          <a:p>
            <a:r>
              <a:rPr lang="en-AU" dirty="0" smtClean="0"/>
              <a:t>Float to see the name</a:t>
            </a:r>
          </a:p>
          <a:p>
            <a:pPr lvl="1"/>
            <a:r>
              <a:rPr lang="en-AU" dirty="0" smtClean="0"/>
              <a:t>Blue highlight</a:t>
            </a:r>
          </a:p>
          <a:p>
            <a:endParaRPr lang="en-AU" dirty="0" smtClean="0"/>
          </a:p>
          <a:p>
            <a:r>
              <a:rPr lang="en-AU" dirty="0" smtClean="0"/>
              <a:t>Single click to select</a:t>
            </a:r>
          </a:p>
          <a:p>
            <a:pPr lvl="1"/>
            <a:r>
              <a:rPr lang="en-AU" dirty="0" smtClean="0"/>
              <a:t>Yellow highlight </a:t>
            </a:r>
          </a:p>
          <a:p>
            <a:pPr lvl="1"/>
            <a:r>
              <a:rPr lang="en-AU" dirty="0" smtClean="0"/>
              <a:t>Kecamatan boundaries will be shown</a:t>
            </a:r>
            <a:endParaRPr lang="en-A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692" y="1706369"/>
            <a:ext cx="40005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967" y="4362450"/>
            <a:ext cx="29432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5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Selecting multiple units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Hold down shift key</a:t>
            </a:r>
          </a:p>
          <a:p>
            <a:r>
              <a:rPr lang="en-AU" dirty="0" smtClean="0"/>
              <a:t>Click on the first unit</a:t>
            </a:r>
          </a:p>
          <a:p>
            <a:r>
              <a:rPr lang="en-AU" dirty="0" smtClean="0"/>
              <a:t>Keep holding down the shift key</a:t>
            </a:r>
          </a:p>
          <a:p>
            <a:r>
              <a:rPr lang="en-AU" dirty="0" smtClean="0"/>
              <a:t>Click on the second unit</a:t>
            </a:r>
          </a:p>
          <a:p>
            <a:r>
              <a:rPr lang="en-AU" dirty="0" smtClean="0"/>
              <a:t>Repeat until all units are selected</a:t>
            </a:r>
          </a:p>
          <a:p>
            <a:r>
              <a:rPr lang="en-AU" dirty="0" smtClean="0"/>
              <a:t>Release the shift key</a:t>
            </a:r>
          </a:p>
          <a:p>
            <a:r>
              <a:rPr lang="en-AU" dirty="0" smtClean="0"/>
              <a:t>Selected units are outlined in black</a:t>
            </a:r>
            <a:endParaRPr lang="en-A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591" y="1641088"/>
            <a:ext cx="3314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9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Edit</a:t>
            </a:r>
          </a:p>
          <a:p>
            <a:pPr lvl="1"/>
            <a:r>
              <a:rPr lang="en-AU" dirty="0" smtClean="0"/>
              <a:t>Change the name of a unit</a:t>
            </a:r>
          </a:p>
          <a:p>
            <a:r>
              <a:rPr lang="en-AU" dirty="0" smtClean="0"/>
              <a:t>Split</a:t>
            </a:r>
          </a:p>
          <a:p>
            <a:pPr lvl="1"/>
            <a:r>
              <a:rPr lang="en-AU" dirty="0" smtClean="0"/>
              <a:t>Split one </a:t>
            </a:r>
            <a:r>
              <a:rPr lang="en-AU" dirty="0" err="1" smtClean="0"/>
              <a:t>desa</a:t>
            </a:r>
            <a:r>
              <a:rPr lang="en-AU" dirty="0" smtClean="0"/>
              <a:t> into two </a:t>
            </a:r>
            <a:r>
              <a:rPr lang="en-AU" dirty="0" err="1" smtClean="0"/>
              <a:t>desa</a:t>
            </a:r>
            <a:endParaRPr lang="en-AU" dirty="0" smtClean="0"/>
          </a:p>
          <a:p>
            <a:r>
              <a:rPr lang="en-AU" dirty="0" smtClean="0"/>
              <a:t>Move</a:t>
            </a:r>
          </a:p>
          <a:p>
            <a:pPr lvl="1"/>
            <a:r>
              <a:rPr lang="en-AU" dirty="0" smtClean="0"/>
              <a:t>Move a unit from one parent unit to another</a:t>
            </a:r>
          </a:p>
          <a:p>
            <a:r>
              <a:rPr lang="en-AU" dirty="0" smtClean="0"/>
              <a:t>Merge</a:t>
            </a:r>
          </a:p>
          <a:p>
            <a:pPr lvl="1"/>
            <a:r>
              <a:rPr lang="en-AU" dirty="0" smtClean="0"/>
              <a:t>Merge two </a:t>
            </a:r>
            <a:r>
              <a:rPr lang="en-AU" dirty="0" err="1" smtClean="0"/>
              <a:t>desa</a:t>
            </a:r>
            <a:r>
              <a:rPr lang="en-AU" dirty="0" smtClean="0"/>
              <a:t> into a single </a:t>
            </a:r>
            <a:r>
              <a:rPr lang="en-AU" dirty="0" err="1" smtClean="0"/>
              <a:t>desa</a:t>
            </a:r>
            <a:endParaRPr lang="en-AU" dirty="0" smtClean="0"/>
          </a:p>
          <a:p>
            <a:r>
              <a:rPr lang="en-AU" dirty="0" smtClean="0"/>
              <a:t>Create</a:t>
            </a:r>
          </a:p>
          <a:p>
            <a:pPr lvl="1"/>
            <a:r>
              <a:rPr lang="en-AU" dirty="0" smtClean="0"/>
              <a:t>Create a new unit from several other sub-units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67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is used to change the name of a</a:t>
            </a:r>
          </a:p>
          <a:p>
            <a:pPr lvl="1"/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dirty="0" smtClean="0"/>
              <a:t>Kecamatan</a:t>
            </a:r>
          </a:p>
          <a:p>
            <a:pPr lvl="1"/>
            <a:r>
              <a:rPr lang="en-AU" dirty="0" smtClean="0"/>
              <a:t>Kabupaten</a:t>
            </a:r>
          </a:p>
          <a:p>
            <a:pPr lvl="1"/>
            <a:r>
              <a:rPr lang="en-AU" dirty="0" err="1" smtClean="0"/>
              <a:t>Provinsi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37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AU" sz="3600" dirty="0" smtClean="0"/>
              <a:t>1. Select the unit on the map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71" y="2204864"/>
            <a:ext cx="8804955" cy="409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6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AU" dirty="0" smtClean="0"/>
              <a:t>Click on the </a:t>
            </a:r>
            <a:r>
              <a:rPr lang="en-AU" b="1" dirty="0" smtClean="0"/>
              <a:t>Edit</a:t>
            </a:r>
            <a:r>
              <a:rPr lang="en-AU" dirty="0" smtClean="0"/>
              <a:t> button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51" y="1340768"/>
            <a:ext cx="87630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/>
            <a:r>
              <a:rPr lang="en-AU" sz="3600" dirty="0"/>
              <a:t>2</a:t>
            </a:r>
            <a:r>
              <a:rPr lang="en-AU" sz="3600" dirty="0" smtClean="0"/>
              <a:t>. Click on the </a:t>
            </a:r>
            <a:r>
              <a:rPr lang="en-AU" sz="3600" b="1" dirty="0" smtClean="0"/>
              <a:t>Edit</a:t>
            </a:r>
            <a:r>
              <a:rPr lang="en-AU" sz="3600" dirty="0" smtClean="0"/>
              <a:t> button</a:t>
            </a:r>
            <a:endParaRPr lang="en-AU" sz="3600" dirty="0"/>
          </a:p>
        </p:txBody>
      </p:sp>
      <p:sp>
        <p:nvSpPr>
          <p:cNvPr id="6" name="Oval 5"/>
          <p:cNvSpPr/>
          <p:nvPr/>
        </p:nvSpPr>
        <p:spPr>
          <a:xfrm>
            <a:off x="161751" y="5949280"/>
            <a:ext cx="1169889" cy="592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42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Spatial data management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iSIKHNAS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01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3. Edit the name</a:t>
            </a:r>
            <a:endParaRPr lang="en-A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34" y="1700808"/>
            <a:ext cx="56769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563887" y="2173272"/>
            <a:ext cx="1169889" cy="592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2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Split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This is used when one </a:t>
            </a:r>
            <a:r>
              <a:rPr lang="en-AU" dirty="0" err="1" smtClean="0"/>
              <a:t>desa</a:t>
            </a:r>
            <a:r>
              <a:rPr lang="en-AU" dirty="0" smtClean="0"/>
              <a:t> is split to become two </a:t>
            </a:r>
            <a:r>
              <a:rPr lang="en-AU" dirty="0" err="1" smtClean="0"/>
              <a:t>desa</a:t>
            </a:r>
            <a:r>
              <a:rPr lang="en-AU" dirty="0" smtClean="0"/>
              <a:t> (a new and an old)</a:t>
            </a:r>
          </a:p>
          <a:p>
            <a:r>
              <a:rPr lang="en-AU" dirty="0" smtClean="0"/>
              <a:t>You need to mark the line of the new boundary between the two </a:t>
            </a:r>
            <a:r>
              <a:rPr lang="en-AU" dirty="0" err="1" smtClean="0"/>
              <a:t>desa</a:t>
            </a:r>
            <a:endParaRPr lang="en-AU" dirty="0"/>
          </a:p>
        </p:txBody>
      </p:sp>
      <p:sp>
        <p:nvSpPr>
          <p:cNvPr id="4" name="Freeform 3"/>
          <p:cNvSpPr/>
          <p:nvPr/>
        </p:nvSpPr>
        <p:spPr>
          <a:xfrm>
            <a:off x="1159099" y="4237149"/>
            <a:ext cx="2498501" cy="159698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98501" h="1596988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lnTo>
                  <a:pt x="2137893" y="283336"/>
                </a:lnTo>
                <a:lnTo>
                  <a:pt x="2472743" y="618186"/>
                </a:lnTo>
                <a:lnTo>
                  <a:pt x="2498501" y="914400"/>
                </a:lnTo>
                <a:lnTo>
                  <a:pt x="2459864" y="1184857"/>
                </a:lnTo>
                <a:lnTo>
                  <a:pt x="2266681" y="1390919"/>
                </a:lnTo>
                <a:lnTo>
                  <a:pt x="1931831" y="1558344"/>
                </a:lnTo>
                <a:cubicBezTo>
                  <a:pt x="1824780" y="1598488"/>
                  <a:pt x="1865479" y="1596981"/>
                  <a:pt x="1815921" y="1596981"/>
                </a:cubicBezTo>
                <a:lnTo>
                  <a:pt x="1532586" y="1519707"/>
                </a:ln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/>
          <p:cNvSpPr/>
          <p:nvPr/>
        </p:nvSpPr>
        <p:spPr>
          <a:xfrm>
            <a:off x="5572993" y="4314429"/>
            <a:ext cx="1726177" cy="1519707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189408 w 2498501"/>
              <a:gd name="connsiteY7" fmla="*/ 708339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98501 w 2498501"/>
              <a:gd name="connsiteY7" fmla="*/ 914400 h 1596988"/>
              <a:gd name="connsiteX8" fmla="*/ 2459864 w 2498501"/>
              <a:gd name="connsiteY8" fmla="*/ 1184857 h 1596988"/>
              <a:gd name="connsiteX9" fmla="*/ 2266681 w 2498501"/>
              <a:gd name="connsiteY9" fmla="*/ 1390919 h 1596988"/>
              <a:gd name="connsiteX10" fmla="*/ 1931831 w 2498501"/>
              <a:gd name="connsiteY10" fmla="*/ 1558344 h 1596988"/>
              <a:gd name="connsiteX11" fmla="*/ 1815921 w 2498501"/>
              <a:gd name="connsiteY11" fmla="*/ 1596981 h 1596988"/>
              <a:gd name="connsiteX12" fmla="*/ 1532586 w 2498501"/>
              <a:gd name="connsiteY12" fmla="*/ 1519707 h 1596988"/>
              <a:gd name="connsiteX13" fmla="*/ 1287887 w 2498501"/>
              <a:gd name="connsiteY13" fmla="*/ 1416676 h 1596988"/>
              <a:gd name="connsiteX14" fmla="*/ 1223493 w 2498501"/>
              <a:gd name="connsiteY14" fmla="*/ 1236372 h 1596988"/>
              <a:gd name="connsiteX15" fmla="*/ 965915 w 2498501"/>
              <a:gd name="connsiteY15" fmla="*/ 1236372 h 1596988"/>
              <a:gd name="connsiteX16" fmla="*/ 850005 w 2498501"/>
              <a:gd name="connsiteY16" fmla="*/ 1262130 h 1596988"/>
              <a:gd name="connsiteX17" fmla="*/ 643943 w 2498501"/>
              <a:gd name="connsiteY17" fmla="*/ 1365161 h 1596988"/>
              <a:gd name="connsiteX18" fmla="*/ 347729 w 2498501"/>
              <a:gd name="connsiteY18" fmla="*/ 1378040 h 1596988"/>
              <a:gd name="connsiteX19" fmla="*/ 231819 w 2498501"/>
              <a:gd name="connsiteY19" fmla="*/ 1313645 h 1596988"/>
              <a:gd name="connsiteX20" fmla="*/ 180304 w 2498501"/>
              <a:gd name="connsiteY20" fmla="*/ 1275009 h 1596988"/>
              <a:gd name="connsiteX21" fmla="*/ 103031 w 2498501"/>
              <a:gd name="connsiteY21" fmla="*/ 1210614 h 1596988"/>
              <a:gd name="connsiteX22" fmla="*/ 77273 w 2498501"/>
              <a:gd name="connsiteY22" fmla="*/ 1081826 h 1596988"/>
              <a:gd name="connsiteX23" fmla="*/ 0 w 2498501"/>
              <a:gd name="connsiteY23" fmla="*/ 901521 h 1596988"/>
              <a:gd name="connsiteX24" fmla="*/ 25757 w 2498501"/>
              <a:gd name="connsiteY24" fmla="*/ 695459 h 1596988"/>
              <a:gd name="connsiteX25" fmla="*/ 64394 w 2498501"/>
              <a:gd name="connsiteY25" fmla="*/ 592428 h 1596988"/>
              <a:gd name="connsiteX26" fmla="*/ 64394 w 2498501"/>
              <a:gd name="connsiteY26" fmla="*/ 218941 h 1596988"/>
              <a:gd name="connsiteX27" fmla="*/ 128788 w 2498501"/>
              <a:gd name="connsiteY27" fmla="*/ 90152 h 1596988"/>
              <a:gd name="connsiteX28" fmla="*/ 231819 w 2498501"/>
              <a:gd name="connsiteY28" fmla="*/ 0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59864"/>
              <a:gd name="connsiteY0" fmla="*/ 296214 h 1596988"/>
              <a:gd name="connsiteX1" fmla="*/ 1081825 w 2459864"/>
              <a:gd name="connsiteY1" fmla="*/ 244699 h 1596988"/>
              <a:gd name="connsiteX2" fmla="*/ 1300766 w 2459864"/>
              <a:gd name="connsiteY2" fmla="*/ 51516 h 1596988"/>
              <a:gd name="connsiteX3" fmla="*/ 1442433 w 2459864"/>
              <a:gd name="connsiteY3" fmla="*/ 38637 h 1596988"/>
              <a:gd name="connsiteX4" fmla="*/ 1481070 w 2459864"/>
              <a:gd name="connsiteY4" fmla="*/ 25758 h 1596988"/>
              <a:gd name="connsiteX5" fmla="*/ 1725769 w 2459864"/>
              <a:gd name="connsiteY5" fmla="*/ 115910 h 1596988"/>
              <a:gd name="connsiteX6" fmla="*/ 2137893 w 2459864"/>
              <a:gd name="connsiteY6" fmla="*/ 283336 h 1596988"/>
              <a:gd name="connsiteX7" fmla="*/ 2459864 w 2459864"/>
              <a:gd name="connsiteY7" fmla="*/ 1184857 h 1596988"/>
              <a:gd name="connsiteX8" fmla="*/ 2266681 w 2459864"/>
              <a:gd name="connsiteY8" fmla="*/ 1390919 h 1596988"/>
              <a:gd name="connsiteX9" fmla="*/ 1931831 w 2459864"/>
              <a:gd name="connsiteY9" fmla="*/ 1558344 h 1596988"/>
              <a:gd name="connsiteX10" fmla="*/ 1815921 w 2459864"/>
              <a:gd name="connsiteY10" fmla="*/ 1596981 h 1596988"/>
              <a:gd name="connsiteX11" fmla="*/ 1532586 w 2459864"/>
              <a:gd name="connsiteY11" fmla="*/ 1519707 h 1596988"/>
              <a:gd name="connsiteX12" fmla="*/ 1287887 w 2459864"/>
              <a:gd name="connsiteY12" fmla="*/ 1416676 h 1596988"/>
              <a:gd name="connsiteX13" fmla="*/ 1223493 w 2459864"/>
              <a:gd name="connsiteY13" fmla="*/ 1236372 h 1596988"/>
              <a:gd name="connsiteX14" fmla="*/ 965915 w 2459864"/>
              <a:gd name="connsiteY14" fmla="*/ 1236372 h 1596988"/>
              <a:gd name="connsiteX15" fmla="*/ 850005 w 2459864"/>
              <a:gd name="connsiteY15" fmla="*/ 1262130 h 1596988"/>
              <a:gd name="connsiteX16" fmla="*/ 643943 w 2459864"/>
              <a:gd name="connsiteY16" fmla="*/ 1365161 h 1596988"/>
              <a:gd name="connsiteX17" fmla="*/ 347729 w 2459864"/>
              <a:gd name="connsiteY17" fmla="*/ 1378040 h 1596988"/>
              <a:gd name="connsiteX18" fmla="*/ 231819 w 2459864"/>
              <a:gd name="connsiteY18" fmla="*/ 1313645 h 1596988"/>
              <a:gd name="connsiteX19" fmla="*/ 180304 w 2459864"/>
              <a:gd name="connsiteY19" fmla="*/ 1275009 h 1596988"/>
              <a:gd name="connsiteX20" fmla="*/ 103031 w 2459864"/>
              <a:gd name="connsiteY20" fmla="*/ 1210614 h 1596988"/>
              <a:gd name="connsiteX21" fmla="*/ 77273 w 2459864"/>
              <a:gd name="connsiteY21" fmla="*/ 1081826 h 1596988"/>
              <a:gd name="connsiteX22" fmla="*/ 0 w 2459864"/>
              <a:gd name="connsiteY22" fmla="*/ 901521 h 1596988"/>
              <a:gd name="connsiteX23" fmla="*/ 25757 w 2459864"/>
              <a:gd name="connsiteY23" fmla="*/ 695459 h 1596988"/>
              <a:gd name="connsiteX24" fmla="*/ 64394 w 2459864"/>
              <a:gd name="connsiteY24" fmla="*/ 592428 h 1596988"/>
              <a:gd name="connsiteX25" fmla="*/ 64394 w 2459864"/>
              <a:gd name="connsiteY25" fmla="*/ 218941 h 1596988"/>
              <a:gd name="connsiteX26" fmla="*/ 128788 w 2459864"/>
              <a:gd name="connsiteY26" fmla="*/ 90152 h 1596988"/>
              <a:gd name="connsiteX27" fmla="*/ 231819 w 2459864"/>
              <a:gd name="connsiteY27" fmla="*/ 0 h 1596988"/>
              <a:gd name="connsiteX28" fmla="*/ 231819 w 2459864"/>
              <a:gd name="connsiteY28" fmla="*/ 0 h 1596988"/>
              <a:gd name="connsiteX29" fmla="*/ 579549 w 2459864"/>
              <a:gd name="connsiteY29" fmla="*/ 296214 h 1596988"/>
              <a:gd name="connsiteX30" fmla="*/ 656822 w 2459864"/>
              <a:gd name="connsiteY30" fmla="*/ 296214 h 1596988"/>
              <a:gd name="connsiteX0" fmla="*/ 656822 w 2266681"/>
              <a:gd name="connsiteY0" fmla="*/ 296214 h 1596988"/>
              <a:gd name="connsiteX1" fmla="*/ 1081825 w 2266681"/>
              <a:gd name="connsiteY1" fmla="*/ 244699 h 1596988"/>
              <a:gd name="connsiteX2" fmla="*/ 1300766 w 2266681"/>
              <a:gd name="connsiteY2" fmla="*/ 51516 h 1596988"/>
              <a:gd name="connsiteX3" fmla="*/ 1442433 w 2266681"/>
              <a:gd name="connsiteY3" fmla="*/ 38637 h 1596988"/>
              <a:gd name="connsiteX4" fmla="*/ 1481070 w 2266681"/>
              <a:gd name="connsiteY4" fmla="*/ 25758 h 1596988"/>
              <a:gd name="connsiteX5" fmla="*/ 1725769 w 2266681"/>
              <a:gd name="connsiteY5" fmla="*/ 115910 h 1596988"/>
              <a:gd name="connsiteX6" fmla="*/ 2137893 w 2266681"/>
              <a:gd name="connsiteY6" fmla="*/ 283336 h 1596988"/>
              <a:gd name="connsiteX7" fmla="*/ 2266681 w 2266681"/>
              <a:gd name="connsiteY7" fmla="*/ 1390919 h 1596988"/>
              <a:gd name="connsiteX8" fmla="*/ 1931831 w 2266681"/>
              <a:gd name="connsiteY8" fmla="*/ 1558344 h 1596988"/>
              <a:gd name="connsiteX9" fmla="*/ 1815921 w 2266681"/>
              <a:gd name="connsiteY9" fmla="*/ 1596981 h 1596988"/>
              <a:gd name="connsiteX10" fmla="*/ 1532586 w 2266681"/>
              <a:gd name="connsiteY10" fmla="*/ 1519707 h 1596988"/>
              <a:gd name="connsiteX11" fmla="*/ 1287887 w 2266681"/>
              <a:gd name="connsiteY11" fmla="*/ 1416676 h 1596988"/>
              <a:gd name="connsiteX12" fmla="*/ 1223493 w 2266681"/>
              <a:gd name="connsiteY12" fmla="*/ 1236372 h 1596988"/>
              <a:gd name="connsiteX13" fmla="*/ 965915 w 2266681"/>
              <a:gd name="connsiteY13" fmla="*/ 1236372 h 1596988"/>
              <a:gd name="connsiteX14" fmla="*/ 850005 w 2266681"/>
              <a:gd name="connsiteY14" fmla="*/ 1262130 h 1596988"/>
              <a:gd name="connsiteX15" fmla="*/ 643943 w 2266681"/>
              <a:gd name="connsiteY15" fmla="*/ 1365161 h 1596988"/>
              <a:gd name="connsiteX16" fmla="*/ 347729 w 2266681"/>
              <a:gd name="connsiteY16" fmla="*/ 1378040 h 1596988"/>
              <a:gd name="connsiteX17" fmla="*/ 231819 w 2266681"/>
              <a:gd name="connsiteY17" fmla="*/ 1313645 h 1596988"/>
              <a:gd name="connsiteX18" fmla="*/ 180304 w 2266681"/>
              <a:gd name="connsiteY18" fmla="*/ 1275009 h 1596988"/>
              <a:gd name="connsiteX19" fmla="*/ 103031 w 2266681"/>
              <a:gd name="connsiteY19" fmla="*/ 1210614 h 1596988"/>
              <a:gd name="connsiteX20" fmla="*/ 77273 w 2266681"/>
              <a:gd name="connsiteY20" fmla="*/ 1081826 h 1596988"/>
              <a:gd name="connsiteX21" fmla="*/ 0 w 2266681"/>
              <a:gd name="connsiteY21" fmla="*/ 901521 h 1596988"/>
              <a:gd name="connsiteX22" fmla="*/ 25757 w 2266681"/>
              <a:gd name="connsiteY22" fmla="*/ 695459 h 1596988"/>
              <a:gd name="connsiteX23" fmla="*/ 64394 w 2266681"/>
              <a:gd name="connsiteY23" fmla="*/ 592428 h 1596988"/>
              <a:gd name="connsiteX24" fmla="*/ 64394 w 2266681"/>
              <a:gd name="connsiteY24" fmla="*/ 218941 h 1596988"/>
              <a:gd name="connsiteX25" fmla="*/ 128788 w 2266681"/>
              <a:gd name="connsiteY25" fmla="*/ 90152 h 1596988"/>
              <a:gd name="connsiteX26" fmla="*/ 231819 w 2266681"/>
              <a:gd name="connsiteY26" fmla="*/ 0 h 1596988"/>
              <a:gd name="connsiteX27" fmla="*/ 231819 w 2266681"/>
              <a:gd name="connsiteY27" fmla="*/ 0 h 1596988"/>
              <a:gd name="connsiteX28" fmla="*/ 579549 w 2266681"/>
              <a:gd name="connsiteY28" fmla="*/ 296214 h 1596988"/>
              <a:gd name="connsiteX29" fmla="*/ 656822 w 2266681"/>
              <a:gd name="connsiteY29" fmla="*/ 296214 h 1596988"/>
              <a:gd name="connsiteX0" fmla="*/ 656822 w 2137893"/>
              <a:gd name="connsiteY0" fmla="*/ 296214 h 1596988"/>
              <a:gd name="connsiteX1" fmla="*/ 1081825 w 2137893"/>
              <a:gd name="connsiteY1" fmla="*/ 244699 h 1596988"/>
              <a:gd name="connsiteX2" fmla="*/ 1300766 w 2137893"/>
              <a:gd name="connsiteY2" fmla="*/ 51516 h 1596988"/>
              <a:gd name="connsiteX3" fmla="*/ 1442433 w 2137893"/>
              <a:gd name="connsiteY3" fmla="*/ 38637 h 1596988"/>
              <a:gd name="connsiteX4" fmla="*/ 1481070 w 2137893"/>
              <a:gd name="connsiteY4" fmla="*/ 25758 h 1596988"/>
              <a:gd name="connsiteX5" fmla="*/ 1725769 w 2137893"/>
              <a:gd name="connsiteY5" fmla="*/ 115910 h 1596988"/>
              <a:gd name="connsiteX6" fmla="*/ 2137893 w 2137893"/>
              <a:gd name="connsiteY6" fmla="*/ 283336 h 1596988"/>
              <a:gd name="connsiteX7" fmla="*/ 1931831 w 2137893"/>
              <a:gd name="connsiteY7" fmla="*/ 1558344 h 1596988"/>
              <a:gd name="connsiteX8" fmla="*/ 1815921 w 2137893"/>
              <a:gd name="connsiteY8" fmla="*/ 1596981 h 1596988"/>
              <a:gd name="connsiteX9" fmla="*/ 1532586 w 2137893"/>
              <a:gd name="connsiteY9" fmla="*/ 1519707 h 1596988"/>
              <a:gd name="connsiteX10" fmla="*/ 1287887 w 2137893"/>
              <a:gd name="connsiteY10" fmla="*/ 1416676 h 1596988"/>
              <a:gd name="connsiteX11" fmla="*/ 1223493 w 2137893"/>
              <a:gd name="connsiteY11" fmla="*/ 1236372 h 1596988"/>
              <a:gd name="connsiteX12" fmla="*/ 965915 w 2137893"/>
              <a:gd name="connsiteY12" fmla="*/ 1236372 h 1596988"/>
              <a:gd name="connsiteX13" fmla="*/ 850005 w 2137893"/>
              <a:gd name="connsiteY13" fmla="*/ 1262130 h 1596988"/>
              <a:gd name="connsiteX14" fmla="*/ 643943 w 2137893"/>
              <a:gd name="connsiteY14" fmla="*/ 1365161 h 1596988"/>
              <a:gd name="connsiteX15" fmla="*/ 347729 w 2137893"/>
              <a:gd name="connsiteY15" fmla="*/ 1378040 h 1596988"/>
              <a:gd name="connsiteX16" fmla="*/ 231819 w 2137893"/>
              <a:gd name="connsiteY16" fmla="*/ 1313645 h 1596988"/>
              <a:gd name="connsiteX17" fmla="*/ 180304 w 2137893"/>
              <a:gd name="connsiteY17" fmla="*/ 1275009 h 1596988"/>
              <a:gd name="connsiteX18" fmla="*/ 103031 w 2137893"/>
              <a:gd name="connsiteY18" fmla="*/ 1210614 h 1596988"/>
              <a:gd name="connsiteX19" fmla="*/ 77273 w 2137893"/>
              <a:gd name="connsiteY19" fmla="*/ 1081826 h 1596988"/>
              <a:gd name="connsiteX20" fmla="*/ 0 w 2137893"/>
              <a:gd name="connsiteY20" fmla="*/ 901521 h 1596988"/>
              <a:gd name="connsiteX21" fmla="*/ 25757 w 2137893"/>
              <a:gd name="connsiteY21" fmla="*/ 695459 h 1596988"/>
              <a:gd name="connsiteX22" fmla="*/ 64394 w 2137893"/>
              <a:gd name="connsiteY22" fmla="*/ 592428 h 1596988"/>
              <a:gd name="connsiteX23" fmla="*/ 64394 w 2137893"/>
              <a:gd name="connsiteY23" fmla="*/ 218941 h 1596988"/>
              <a:gd name="connsiteX24" fmla="*/ 128788 w 2137893"/>
              <a:gd name="connsiteY24" fmla="*/ 90152 h 1596988"/>
              <a:gd name="connsiteX25" fmla="*/ 231819 w 2137893"/>
              <a:gd name="connsiteY25" fmla="*/ 0 h 1596988"/>
              <a:gd name="connsiteX26" fmla="*/ 231819 w 2137893"/>
              <a:gd name="connsiteY26" fmla="*/ 0 h 1596988"/>
              <a:gd name="connsiteX27" fmla="*/ 579549 w 2137893"/>
              <a:gd name="connsiteY27" fmla="*/ 296214 h 1596988"/>
              <a:gd name="connsiteX28" fmla="*/ 656822 w 2137893"/>
              <a:gd name="connsiteY28" fmla="*/ 296214 h 1596988"/>
              <a:gd name="connsiteX0" fmla="*/ 656822 w 2137893"/>
              <a:gd name="connsiteY0" fmla="*/ 296214 h 1596981"/>
              <a:gd name="connsiteX1" fmla="*/ 1081825 w 2137893"/>
              <a:gd name="connsiteY1" fmla="*/ 244699 h 1596981"/>
              <a:gd name="connsiteX2" fmla="*/ 1300766 w 2137893"/>
              <a:gd name="connsiteY2" fmla="*/ 51516 h 1596981"/>
              <a:gd name="connsiteX3" fmla="*/ 1442433 w 2137893"/>
              <a:gd name="connsiteY3" fmla="*/ 38637 h 1596981"/>
              <a:gd name="connsiteX4" fmla="*/ 1481070 w 2137893"/>
              <a:gd name="connsiteY4" fmla="*/ 25758 h 1596981"/>
              <a:gd name="connsiteX5" fmla="*/ 1725769 w 2137893"/>
              <a:gd name="connsiteY5" fmla="*/ 115910 h 1596981"/>
              <a:gd name="connsiteX6" fmla="*/ 2137893 w 2137893"/>
              <a:gd name="connsiteY6" fmla="*/ 283336 h 1596981"/>
              <a:gd name="connsiteX7" fmla="*/ 1815921 w 2137893"/>
              <a:gd name="connsiteY7" fmla="*/ 1596981 h 1596981"/>
              <a:gd name="connsiteX8" fmla="*/ 1532586 w 2137893"/>
              <a:gd name="connsiteY8" fmla="*/ 1519707 h 1596981"/>
              <a:gd name="connsiteX9" fmla="*/ 1287887 w 2137893"/>
              <a:gd name="connsiteY9" fmla="*/ 1416676 h 1596981"/>
              <a:gd name="connsiteX10" fmla="*/ 1223493 w 2137893"/>
              <a:gd name="connsiteY10" fmla="*/ 1236372 h 1596981"/>
              <a:gd name="connsiteX11" fmla="*/ 965915 w 2137893"/>
              <a:gd name="connsiteY11" fmla="*/ 1236372 h 1596981"/>
              <a:gd name="connsiteX12" fmla="*/ 850005 w 2137893"/>
              <a:gd name="connsiteY12" fmla="*/ 1262130 h 1596981"/>
              <a:gd name="connsiteX13" fmla="*/ 643943 w 2137893"/>
              <a:gd name="connsiteY13" fmla="*/ 1365161 h 1596981"/>
              <a:gd name="connsiteX14" fmla="*/ 347729 w 2137893"/>
              <a:gd name="connsiteY14" fmla="*/ 1378040 h 1596981"/>
              <a:gd name="connsiteX15" fmla="*/ 231819 w 2137893"/>
              <a:gd name="connsiteY15" fmla="*/ 1313645 h 1596981"/>
              <a:gd name="connsiteX16" fmla="*/ 180304 w 2137893"/>
              <a:gd name="connsiteY16" fmla="*/ 1275009 h 1596981"/>
              <a:gd name="connsiteX17" fmla="*/ 103031 w 2137893"/>
              <a:gd name="connsiteY17" fmla="*/ 1210614 h 1596981"/>
              <a:gd name="connsiteX18" fmla="*/ 77273 w 2137893"/>
              <a:gd name="connsiteY18" fmla="*/ 1081826 h 1596981"/>
              <a:gd name="connsiteX19" fmla="*/ 0 w 2137893"/>
              <a:gd name="connsiteY19" fmla="*/ 901521 h 1596981"/>
              <a:gd name="connsiteX20" fmla="*/ 25757 w 2137893"/>
              <a:gd name="connsiteY20" fmla="*/ 695459 h 1596981"/>
              <a:gd name="connsiteX21" fmla="*/ 64394 w 2137893"/>
              <a:gd name="connsiteY21" fmla="*/ 592428 h 1596981"/>
              <a:gd name="connsiteX22" fmla="*/ 64394 w 2137893"/>
              <a:gd name="connsiteY22" fmla="*/ 218941 h 1596981"/>
              <a:gd name="connsiteX23" fmla="*/ 128788 w 2137893"/>
              <a:gd name="connsiteY23" fmla="*/ 90152 h 1596981"/>
              <a:gd name="connsiteX24" fmla="*/ 231819 w 2137893"/>
              <a:gd name="connsiteY24" fmla="*/ 0 h 1596981"/>
              <a:gd name="connsiteX25" fmla="*/ 231819 w 2137893"/>
              <a:gd name="connsiteY25" fmla="*/ 0 h 1596981"/>
              <a:gd name="connsiteX26" fmla="*/ 579549 w 2137893"/>
              <a:gd name="connsiteY26" fmla="*/ 296214 h 1596981"/>
              <a:gd name="connsiteX27" fmla="*/ 656822 w 2137893"/>
              <a:gd name="connsiteY27" fmla="*/ 296214 h 1596981"/>
              <a:gd name="connsiteX0" fmla="*/ 656822 w 2137893"/>
              <a:gd name="connsiteY0" fmla="*/ 296214 h 1519707"/>
              <a:gd name="connsiteX1" fmla="*/ 1081825 w 2137893"/>
              <a:gd name="connsiteY1" fmla="*/ 244699 h 1519707"/>
              <a:gd name="connsiteX2" fmla="*/ 1300766 w 2137893"/>
              <a:gd name="connsiteY2" fmla="*/ 51516 h 1519707"/>
              <a:gd name="connsiteX3" fmla="*/ 1442433 w 2137893"/>
              <a:gd name="connsiteY3" fmla="*/ 38637 h 1519707"/>
              <a:gd name="connsiteX4" fmla="*/ 1481070 w 2137893"/>
              <a:gd name="connsiteY4" fmla="*/ 25758 h 1519707"/>
              <a:gd name="connsiteX5" fmla="*/ 1725769 w 2137893"/>
              <a:gd name="connsiteY5" fmla="*/ 115910 h 1519707"/>
              <a:gd name="connsiteX6" fmla="*/ 2137893 w 2137893"/>
              <a:gd name="connsiteY6" fmla="*/ 283336 h 1519707"/>
              <a:gd name="connsiteX7" fmla="*/ 1532586 w 2137893"/>
              <a:gd name="connsiteY7" fmla="*/ 927280 h 1519707"/>
              <a:gd name="connsiteX8" fmla="*/ 1532586 w 2137893"/>
              <a:gd name="connsiteY8" fmla="*/ 1519707 h 1519707"/>
              <a:gd name="connsiteX9" fmla="*/ 1287887 w 2137893"/>
              <a:gd name="connsiteY9" fmla="*/ 1416676 h 1519707"/>
              <a:gd name="connsiteX10" fmla="*/ 1223493 w 2137893"/>
              <a:gd name="connsiteY10" fmla="*/ 1236372 h 1519707"/>
              <a:gd name="connsiteX11" fmla="*/ 965915 w 2137893"/>
              <a:gd name="connsiteY11" fmla="*/ 1236372 h 1519707"/>
              <a:gd name="connsiteX12" fmla="*/ 850005 w 2137893"/>
              <a:gd name="connsiteY12" fmla="*/ 1262130 h 1519707"/>
              <a:gd name="connsiteX13" fmla="*/ 643943 w 2137893"/>
              <a:gd name="connsiteY13" fmla="*/ 1365161 h 1519707"/>
              <a:gd name="connsiteX14" fmla="*/ 347729 w 2137893"/>
              <a:gd name="connsiteY14" fmla="*/ 1378040 h 1519707"/>
              <a:gd name="connsiteX15" fmla="*/ 231819 w 2137893"/>
              <a:gd name="connsiteY15" fmla="*/ 1313645 h 1519707"/>
              <a:gd name="connsiteX16" fmla="*/ 180304 w 2137893"/>
              <a:gd name="connsiteY16" fmla="*/ 1275009 h 1519707"/>
              <a:gd name="connsiteX17" fmla="*/ 103031 w 2137893"/>
              <a:gd name="connsiteY17" fmla="*/ 1210614 h 1519707"/>
              <a:gd name="connsiteX18" fmla="*/ 77273 w 2137893"/>
              <a:gd name="connsiteY18" fmla="*/ 1081826 h 1519707"/>
              <a:gd name="connsiteX19" fmla="*/ 0 w 2137893"/>
              <a:gd name="connsiteY19" fmla="*/ 901521 h 1519707"/>
              <a:gd name="connsiteX20" fmla="*/ 25757 w 2137893"/>
              <a:gd name="connsiteY20" fmla="*/ 695459 h 1519707"/>
              <a:gd name="connsiteX21" fmla="*/ 64394 w 2137893"/>
              <a:gd name="connsiteY21" fmla="*/ 592428 h 1519707"/>
              <a:gd name="connsiteX22" fmla="*/ 64394 w 2137893"/>
              <a:gd name="connsiteY22" fmla="*/ 218941 h 1519707"/>
              <a:gd name="connsiteX23" fmla="*/ 128788 w 2137893"/>
              <a:gd name="connsiteY23" fmla="*/ 90152 h 1519707"/>
              <a:gd name="connsiteX24" fmla="*/ 231819 w 2137893"/>
              <a:gd name="connsiteY24" fmla="*/ 0 h 1519707"/>
              <a:gd name="connsiteX25" fmla="*/ 231819 w 2137893"/>
              <a:gd name="connsiteY25" fmla="*/ 0 h 1519707"/>
              <a:gd name="connsiteX26" fmla="*/ 579549 w 2137893"/>
              <a:gd name="connsiteY26" fmla="*/ 296214 h 1519707"/>
              <a:gd name="connsiteX27" fmla="*/ 656822 w 2137893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726083"/>
              <a:gd name="connsiteY0" fmla="*/ 296214 h 1519707"/>
              <a:gd name="connsiteX1" fmla="*/ 1081825 w 1726083"/>
              <a:gd name="connsiteY1" fmla="*/ 244699 h 1519707"/>
              <a:gd name="connsiteX2" fmla="*/ 1300766 w 1726083"/>
              <a:gd name="connsiteY2" fmla="*/ 51516 h 1519707"/>
              <a:gd name="connsiteX3" fmla="*/ 1442433 w 1726083"/>
              <a:gd name="connsiteY3" fmla="*/ 38637 h 1519707"/>
              <a:gd name="connsiteX4" fmla="*/ 1481070 w 1726083"/>
              <a:gd name="connsiteY4" fmla="*/ 25758 h 1519707"/>
              <a:gd name="connsiteX5" fmla="*/ 1725769 w 1726083"/>
              <a:gd name="connsiteY5" fmla="*/ 115910 h 1519707"/>
              <a:gd name="connsiteX6" fmla="*/ 1532586 w 1726083"/>
              <a:gd name="connsiteY6" fmla="*/ 927280 h 1519707"/>
              <a:gd name="connsiteX7" fmla="*/ 1532586 w 1726083"/>
              <a:gd name="connsiteY7" fmla="*/ 1519707 h 1519707"/>
              <a:gd name="connsiteX8" fmla="*/ 1287887 w 1726083"/>
              <a:gd name="connsiteY8" fmla="*/ 1416676 h 1519707"/>
              <a:gd name="connsiteX9" fmla="*/ 1223493 w 1726083"/>
              <a:gd name="connsiteY9" fmla="*/ 1236372 h 1519707"/>
              <a:gd name="connsiteX10" fmla="*/ 965915 w 1726083"/>
              <a:gd name="connsiteY10" fmla="*/ 1236372 h 1519707"/>
              <a:gd name="connsiteX11" fmla="*/ 850005 w 1726083"/>
              <a:gd name="connsiteY11" fmla="*/ 1262130 h 1519707"/>
              <a:gd name="connsiteX12" fmla="*/ 643943 w 1726083"/>
              <a:gd name="connsiteY12" fmla="*/ 1365161 h 1519707"/>
              <a:gd name="connsiteX13" fmla="*/ 347729 w 1726083"/>
              <a:gd name="connsiteY13" fmla="*/ 1378040 h 1519707"/>
              <a:gd name="connsiteX14" fmla="*/ 231819 w 1726083"/>
              <a:gd name="connsiteY14" fmla="*/ 1313645 h 1519707"/>
              <a:gd name="connsiteX15" fmla="*/ 180304 w 1726083"/>
              <a:gd name="connsiteY15" fmla="*/ 1275009 h 1519707"/>
              <a:gd name="connsiteX16" fmla="*/ 103031 w 1726083"/>
              <a:gd name="connsiteY16" fmla="*/ 1210614 h 1519707"/>
              <a:gd name="connsiteX17" fmla="*/ 77273 w 1726083"/>
              <a:gd name="connsiteY17" fmla="*/ 1081826 h 1519707"/>
              <a:gd name="connsiteX18" fmla="*/ 0 w 1726083"/>
              <a:gd name="connsiteY18" fmla="*/ 901521 h 1519707"/>
              <a:gd name="connsiteX19" fmla="*/ 25757 w 1726083"/>
              <a:gd name="connsiteY19" fmla="*/ 695459 h 1519707"/>
              <a:gd name="connsiteX20" fmla="*/ 64394 w 1726083"/>
              <a:gd name="connsiteY20" fmla="*/ 592428 h 1519707"/>
              <a:gd name="connsiteX21" fmla="*/ 64394 w 1726083"/>
              <a:gd name="connsiteY21" fmla="*/ 218941 h 1519707"/>
              <a:gd name="connsiteX22" fmla="*/ 128788 w 1726083"/>
              <a:gd name="connsiteY22" fmla="*/ 90152 h 1519707"/>
              <a:gd name="connsiteX23" fmla="*/ 231819 w 1726083"/>
              <a:gd name="connsiteY23" fmla="*/ 0 h 1519707"/>
              <a:gd name="connsiteX24" fmla="*/ 231819 w 1726083"/>
              <a:gd name="connsiteY24" fmla="*/ 0 h 1519707"/>
              <a:gd name="connsiteX25" fmla="*/ 579549 w 1726083"/>
              <a:gd name="connsiteY25" fmla="*/ 296214 h 1519707"/>
              <a:gd name="connsiteX26" fmla="*/ 656822 w 1726083"/>
              <a:gd name="connsiteY26" fmla="*/ 296214 h 1519707"/>
              <a:gd name="connsiteX0" fmla="*/ 656822 w 1726177"/>
              <a:gd name="connsiteY0" fmla="*/ 296214 h 1519707"/>
              <a:gd name="connsiteX1" fmla="*/ 1081825 w 1726177"/>
              <a:gd name="connsiteY1" fmla="*/ 244699 h 1519707"/>
              <a:gd name="connsiteX2" fmla="*/ 1300766 w 1726177"/>
              <a:gd name="connsiteY2" fmla="*/ 51516 h 1519707"/>
              <a:gd name="connsiteX3" fmla="*/ 1442433 w 1726177"/>
              <a:gd name="connsiteY3" fmla="*/ 38637 h 1519707"/>
              <a:gd name="connsiteX4" fmla="*/ 1481070 w 1726177"/>
              <a:gd name="connsiteY4" fmla="*/ 25758 h 1519707"/>
              <a:gd name="connsiteX5" fmla="*/ 1725769 w 1726177"/>
              <a:gd name="connsiteY5" fmla="*/ 115910 h 1519707"/>
              <a:gd name="connsiteX6" fmla="*/ 1532586 w 1726177"/>
              <a:gd name="connsiteY6" fmla="*/ 1519707 h 1519707"/>
              <a:gd name="connsiteX7" fmla="*/ 1287887 w 1726177"/>
              <a:gd name="connsiteY7" fmla="*/ 1416676 h 1519707"/>
              <a:gd name="connsiteX8" fmla="*/ 1223493 w 1726177"/>
              <a:gd name="connsiteY8" fmla="*/ 1236372 h 1519707"/>
              <a:gd name="connsiteX9" fmla="*/ 965915 w 1726177"/>
              <a:gd name="connsiteY9" fmla="*/ 1236372 h 1519707"/>
              <a:gd name="connsiteX10" fmla="*/ 850005 w 1726177"/>
              <a:gd name="connsiteY10" fmla="*/ 1262130 h 1519707"/>
              <a:gd name="connsiteX11" fmla="*/ 643943 w 1726177"/>
              <a:gd name="connsiteY11" fmla="*/ 1365161 h 1519707"/>
              <a:gd name="connsiteX12" fmla="*/ 347729 w 1726177"/>
              <a:gd name="connsiteY12" fmla="*/ 1378040 h 1519707"/>
              <a:gd name="connsiteX13" fmla="*/ 231819 w 1726177"/>
              <a:gd name="connsiteY13" fmla="*/ 1313645 h 1519707"/>
              <a:gd name="connsiteX14" fmla="*/ 180304 w 1726177"/>
              <a:gd name="connsiteY14" fmla="*/ 1275009 h 1519707"/>
              <a:gd name="connsiteX15" fmla="*/ 103031 w 1726177"/>
              <a:gd name="connsiteY15" fmla="*/ 1210614 h 1519707"/>
              <a:gd name="connsiteX16" fmla="*/ 77273 w 1726177"/>
              <a:gd name="connsiteY16" fmla="*/ 1081826 h 1519707"/>
              <a:gd name="connsiteX17" fmla="*/ 0 w 1726177"/>
              <a:gd name="connsiteY17" fmla="*/ 901521 h 1519707"/>
              <a:gd name="connsiteX18" fmla="*/ 25757 w 1726177"/>
              <a:gd name="connsiteY18" fmla="*/ 695459 h 1519707"/>
              <a:gd name="connsiteX19" fmla="*/ 64394 w 1726177"/>
              <a:gd name="connsiteY19" fmla="*/ 592428 h 1519707"/>
              <a:gd name="connsiteX20" fmla="*/ 64394 w 1726177"/>
              <a:gd name="connsiteY20" fmla="*/ 218941 h 1519707"/>
              <a:gd name="connsiteX21" fmla="*/ 128788 w 1726177"/>
              <a:gd name="connsiteY21" fmla="*/ 90152 h 1519707"/>
              <a:gd name="connsiteX22" fmla="*/ 231819 w 1726177"/>
              <a:gd name="connsiteY22" fmla="*/ 0 h 1519707"/>
              <a:gd name="connsiteX23" fmla="*/ 231819 w 1726177"/>
              <a:gd name="connsiteY23" fmla="*/ 0 h 1519707"/>
              <a:gd name="connsiteX24" fmla="*/ 579549 w 1726177"/>
              <a:gd name="connsiteY24" fmla="*/ 296214 h 1519707"/>
              <a:gd name="connsiteX25" fmla="*/ 656822 w 1726177"/>
              <a:gd name="connsiteY25" fmla="*/ 296214 h 151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26177" h="1519707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cubicBezTo>
                  <a:pt x="1734355" y="364901"/>
                  <a:pt x="1605566" y="1302913"/>
                  <a:pt x="1532586" y="1519707"/>
                </a:cubicBez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reeform 6"/>
          <p:cNvSpPr/>
          <p:nvPr/>
        </p:nvSpPr>
        <p:spPr>
          <a:xfrm>
            <a:off x="7104167" y="4430339"/>
            <a:ext cx="967331" cy="148107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128788 w 2498501"/>
              <a:gd name="connsiteY28" fmla="*/ 64394 h 1571230"/>
              <a:gd name="connsiteX29" fmla="*/ 579549 w 2498501"/>
              <a:gd name="connsiteY29" fmla="*/ 270456 h 1571230"/>
              <a:gd name="connsiteX30" fmla="*/ 656822 w 2498501"/>
              <a:gd name="connsiteY30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40784 w 2498501"/>
              <a:gd name="connsiteY27" fmla="*/ 568818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579549 w 2498501"/>
              <a:gd name="connsiteY25" fmla="*/ 270456 h 1571230"/>
              <a:gd name="connsiteX26" fmla="*/ 656822 w 2498501"/>
              <a:gd name="connsiteY26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148 w 2498501"/>
              <a:gd name="connsiteY25" fmla="*/ 865032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4674 w 2496353"/>
              <a:gd name="connsiteY0" fmla="*/ 270456 h 1571230"/>
              <a:gd name="connsiteX1" fmla="*/ 1079677 w 2496353"/>
              <a:gd name="connsiteY1" fmla="*/ 218941 h 1571230"/>
              <a:gd name="connsiteX2" fmla="*/ 1298618 w 2496353"/>
              <a:gd name="connsiteY2" fmla="*/ 25758 h 1571230"/>
              <a:gd name="connsiteX3" fmla="*/ 1440285 w 2496353"/>
              <a:gd name="connsiteY3" fmla="*/ 12879 h 1571230"/>
              <a:gd name="connsiteX4" fmla="*/ 1478922 w 2496353"/>
              <a:gd name="connsiteY4" fmla="*/ 0 h 1571230"/>
              <a:gd name="connsiteX5" fmla="*/ 1723621 w 2496353"/>
              <a:gd name="connsiteY5" fmla="*/ 90152 h 1571230"/>
              <a:gd name="connsiteX6" fmla="*/ 2135745 w 2496353"/>
              <a:gd name="connsiteY6" fmla="*/ 257578 h 1571230"/>
              <a:gd name="connsiteX7" fmla="*/ 2470595 w 2496353"/>
              <a:gd name="connsiteY7" fmla="*/ 592428 h 1571230"/>
              <a:gd name="connsiteX8" fmla="*/ 2496353 w 2496353"/>
              <a:gd name="connsiteY8" fmla="*/ 888642 h 1571230"/>
              <a:gd name="connsiteX9" fmla="*/ 2457716 w 2496353"/>
              <a:gd name="connsiteY9" fmla="*/ 1159099 h 1571230"/>
              <a:gd name="connsiteX10" fmla="*/ 2264533 w 2496353"/>
              <a:gd name="connsiteY10" fmla="*/ 1365161 h 1571230"/>
              <a:gd name="connsiteX11" fmla="*/ 1929683 w 2496353"/>
              <a:gd name="connsiteY11" fmla="*/ 1532586 h 1571230"/>
              <a:gd name="connsiteX12" fmla="*/ 1813773 w 2496353"/>
              <a:gd name="connsiteY12" fmla="*/ 1571223 h 1571230"/>
              <a:gd name="connsiteX13" fmla="*/ 1530438 w 2496353"/>
              <a:gd name="connsiteY13" fmla="*/ 1493949 h 1571230"/>
              <a:gd name="connsiteX14" fmla="*/ 1285739 w 2496353"/>
              <a:gd name="connsiteY14" fmla="*/ 1390918 h 1571230"/>
              <a:gd name="connsiteX15" fmla="*/ 1221345 w 2496353"/>
              <a:gd name="connsiteY15" fmla="*/ 1210614 h 1571230"/>
              <a:gd name="connsiteX16" fmla="*/ 963767 w 2496353"/>
              <a:gd name="connsiteY16" fmla="*/ 1210614 h 1571230"/>
              <a:gd name="connsiteX17" fmla="*/ 847857 w 2496353"/>
              <a:gd name="connsiteY17" fmla="*/ 1236372 h 1571230"/>
              <a:gd name="connsiteX18" fmla="*/ 641795 w 2496353"/>
              <a:gd name="connsiteY18" fmla="*/ 1339403 h 1571230"/>
              <a:gd name="connsiteX19" fmla="*/ 345581 w 2496353"/>
              <a:gd name="connsiteY19" fmla="*/ 1352282 h 1571230"/>
              <a:gd name="connsiteX20" fmla="*/ 229671 w 2496353"/>
              <a:gd name="connsiteY20" fmla="*/ 1287887 h 1571230"/>
              <a:gd name="connsiteX21" fmla="*/ 178156 w 2496353"/>
              <a:gd name="connsiteY21" fmla="*/ 1249251 h 1571230"/>
              <a:gd name="connsiteX22" fmla="*/ 100883 w 2496353"/>
              <a:gd name="connsiteY22" fmla="*/ 1184856 h 1571230"/>
              <a:gd name="connsiteX23" fmla="*/ 75125 w 2496353"/>
              <a:gd name="connsiteY23" fmla="*/ 1056068 h 1571230"/>
              <a:gd name="connsiteX24" fmla="*/ 0 w 2496353"/>
              <a:gd name="connsiteY24" fmla="*/ 865032 h 1571230"/>
              <a:gd name="connsiteX25" fmla="*/ 577401 w 2496353"/>
              <a:gd name="connsiteY25" fmla="*/ 270456 h 1571230"/>
              <a:gd name="connsiteX26" fmla="*/ 654674 w 2496353"/>
              <a:gd name="connsiteY26" fmla="*/ 270456 h 1571230"/>
              <a:gd name="connsiteX0" fmla="*/ 579549 w 2421228"/>
              <a:gd name="connsiteY0" fmla="*/ 270456 h 1571230"/>
              <a:gd name="connsiteX1" fmla="*/ 1004552 w 2421228"/>
              <a:gd name="connsiteY1" fmla="*/ 218941 h 1571230"/>
              <a:gd name="connsiteX2" fmla="*/ 1223493 w 2421228"/>
              <a:gd name="connsiteY2" fmla="*/ 25758 h 1571230"/>
              <a:gd name="connsiteX3" fmla="*/ 1365160 w 2421228"/>
              <a:gd name="connsiteY3" fmla="*/ 12879 h 1571230"/>
              <a:gd name="connsiteX4" fmla="*/ 1403797 w 2421228"/>
              <a:gd name="connsiteY4" fmla="*/ 0 h 1571230"/>
              <a:gd name="connsiteX5" fmla="*/ 1648496 w 2421228"/>
              <a:gd name="connsiteY5" fmla="*/ 90152 h 1571230"/>
              <a:gd name="connsiteX6" fmla="*/ 2060620 w 2421228"/>
              <a:gd name="connsiteY6" fmla="*/ 257578 h 1571230"/>
              <a:gd name="connsiteX7" fmla="*/ 2395470 w 2421228"/>
              <a:gd name="connsiteY7" fmla="*/ 592428 h 1571230"/>
              <a:gd name="connsiteX8" fmla="*/ 2421228 w 2421228"/>
              <a:gd name="connsiteY8" fmla="*/ 888642 h 1571230"/>
              <a:gd name="connsiteX9" fmla="*/ 2382591 w 2421228"/>
              <a:gd name="connsiteY9" fmla="*/ 1159099 h 1571230"/>
              <a:gd name="connsiteX10" fmla="*/ 2189408 w 2421228"/>
              <a:gd name="connsiteY10" fmla="*/ 1365161 h 1571230"/>
              <a:gd name="connsiteX11" fmla="*/ 1854558 w 2421228"/>
              <a:gd name="connsiteY11" fmla="*/ 1532586 h 1571230"/>
              <a:gd name="connsiteX12" fmla="*/ 1738648 w 2421228"/>
              <a:gd name="connsiteY12" fmla="*/ 1571223 h 1571230"/>
              <a:gd name="connsiteX13" fmla="*/ 1455313 w 2421228"/>
              <a:gd name="connsiteY13" fmla="*/ 1493949 h 1571230"/>
              <a:gd name="connsiteX14" fmla="*/ 1210614 w 2421228"/>
              <a:gd name="connsiteY14" fmla="*/ 1390918 h 1571230"/>
              <a:gd name="connsiteX15" fmla="*/ 1146220 w 2421228"/>
              <a:gd name="connsiteY15" fmla="*/ 1210614 h 1571230"/>
              <a:gd name="connsiteX16" fmla="*/ 888642 w 2421228"/>
              <a:gd name="connsiteY16" fmla="*/ 1210614 h 1571230"/>
              <a:gd name="connsiteX17" fmla="*/ 772732 w 2421228"/>
              <a:gd name="connsiteY17" fmla="*/ 1236372 h 1571230"/>
              <a:gd name="connsiteX18" fmla="*/ 566670 w 2421228"/>
              <a:gd name="connsiteY18" fmla="*/ 1339403 h 1571230"/>
              <a:gd name="connsiteX19" fmla="*/ 270456 w 2421228"/>
              <a:gd name="connsiteY19" fmla="*/ 1352282 h 1571230"/>
              <a:gd name="connsiteX20" fmla="*/ 154546 w 2421228"/>
              <a:gd name="connsiteY20" fmla="*/ 1287887 h 1571230"/>
              <a:gd name="connsiteX21" fmla="*/ 103031 w 2421228"/>
              <a:gd name="connsiteY21" fmla="*/ 1249251 h 1571230"/>
              <a:gd name="connsiteX22" fmla="*/ 25758 w 2421228"/>
              <a:gd name="connsiteY22" fmla="*/ 1184856 h 1571230"/>
              <a:gd name="connsiteX23" fmla="*/ 0 w 2421228"/>
              <a:gd name="connsiteY23" fmla="*/ 1056068 h 1571230"/>
              <a:gd name="connsiteX24" fmla="*/ 502276 w 2421228"/>
              <a:gd name="connsiteY24" fmla="*/ 270456 h 1571230"/>
              <a:gd name="connsiteX25" fmla="*/ 579549 w 2421228"/>
              <a:gd name="connsiteY25" fmla="*/ 270456 h 1571230"/>
              <a:gd name="connsiteX0" fmla="*/ 553791 w 2395470"/>
              <a:gd name="connsiteY0" fmla="*/ 270456 h 1571230"/>
              <a:gd name="connsiteX1" fmla="*/ 978794 w 2395470"/>
              <a:gd name="connsiteY1" fmla="*/ 218941 h 1571230"/>
              <a:gd name="connsiteX2" fmla="*/ 1197735 w 2395470"/>
              <a:gd name="connsiteY2" fmla="*/ 25758 h 1571230"/>
              <a:gd name="connsiteX3" fmla="*/ 1339402 w 2395470"/>
              <a:gd name="connsiteY3" fmla="*/ 12879 h 1571230"/>
              <a:gd name="connsiteX4" fmla="*/ 1378039 w 2395470"/>
              <a:gd name="connsiteY4" fmla="*/ 0 h 1571230"/>
              <a:gd name="connsiteX5" fmla="*/ 1622738 w 2395470"/>
              <a:gd name="connsiteY5" fmla="*/ 90152 h 1571230"/>
              <a:gd name="connsiteX6" fmla="*/ 2034862 w 2395470"/>
              <a:gd name="connsiteY6" fmla="*/ 257578 h 1571230"/>
              <a:gd name="connsiteX7" fmla="*/ 2369712 w 2395470"/>
              <a:gd name="connsiteY7" fmla="*/ 592428 h 1571230"/>
              <a:gd name="connsiteX8" fmla="*/ 2395470 w 2395470"/>
              <a:gd name="connsiteY8" fmla="*/ 888642 h 1571230"/>
              <a:gd name="connsiteX9" fmla="*/ 2356833 w 2395470"/>
              <a:gd name="connsiteY9" fmla="*/ 1159099 h 1571230"/>
              <a:gd name="connsiteX10" fmla="*/ 2163650 w 2395470"/>
              <a:gd name="connsiteY10" fmla="*/ 1365161 h 1571230"/>
              <a:gd name="connsiteX11" fmla="*/ 1828800 w 2395470"/>
              <a:gd name="connsiteY11" fmla="*/ 1532586 h 1571230"/>
              <a:gd name="connsiteX12" fmla="*/ 1712890 w 2395470"/>
              <a:gd name="connsiteY12" fmla="*/ 1571223 h 1571230"/>
              <a:gd name="connsiteX13" fmla="*/ 1429555 w 2395470"/>
              <a:gd name="connsiteY13" fmla="*/ 1493949 h 1571230"/>
              <a:gd name="connsiteX14" fmla="*/ 1184856 w 2395470"/>
              <a:gd name="connsiteY14" fmla="*/ 1390918 h 1571230"/>
              <a:gd name="connsiteX15" fmla="*/ 1120462 w 2395470"/>
              <a:gd name="connsiteY15" fmla="*/ 1210614 h 1571230"/>
              <a:gd name="connsiteX16" fmla="*/ 862884 w 2395470"/>
              <a:gd name="connsiteY16" fmla="*/ 1210614 h 1571230"/>
              <a:gd name="connsiteX17" fmla="*/ 746974 w 2395470"/>
              <a:gd name="connsiteY17" fmla="*/ 1236372 h 1571230"/>
              <a:gd name="connsiteX18" fmla="*/ 540912 w 2395470"/>
              <a:gd name="connsiteY18" fmla="*/ 1339403 h 1571230"/>
              <a:gd name="connsiteX19" fmla="*/ 244698 w 2395470"/>
              <a:gd name="connsiteY19" fmla="*/ 1352282 h 1571230"/>
              <a:gd name="connsiteX20" fmla="*/ 128788 w 2395470"/>
              <a:gd name="connsiteY20" fmla="*/ 1287887 h 1571230"/>
              <a:gd name="connsiteX21" fmla="*/ 77273 w 2395470"/>
              <a:gd name="connsiteY21" fmla="*/ 1249251 h 1571230"/>
              <a:gd name="connsiteX22" fmla="*/ 0 w 2395470"/>
              <a:gd name="connsiteY22" fmla="*/ 1184856 h 1571230"/>
              <a:gd name="connsiteX23" fmla="*/ 476518 w 2395470"/>
              <a:gd name="connsiteY23" fmla="*/ 270456 h 1571230"/>
              <a:gd name="connsiteX24" fmla="*/ 553791 w 2395470"/>
              <a:gd name="connsiteY24" fmla="*/ 270456 h 1571230"/>
              <a:gd name="connsiteX0" fmla="*/ 476518 w 2318197"/>
              <a:gd name="connsiteY0" fmla="*/ 270456 h 1571230"/>
              <a:gd name="connsiteX1" fmla="*/ 901521 w 2318197"/>
              <a:gd name="connsiteY1" fmla="*/ 218941 h 1571230"/>
              <a:gd name="connsiteX2" fmla="*/ 1120462 w 2318197"/>
              <a:gd name="connsiteY2" fmla="*/ 25758 h 1571230"/>
              <a:gd name="connsiteX3" fmla="*/ 1262129 w 2318197"/>
              <a:gd name="connsiteY3" fmla="*/ 12879 h 1571230"/>
              <a:gd name="connsiteX4" fmla="*/ 1300766 w 2318197"/>
              <a:gd name="connsiteY4" fmla="*/ 0 h 1571230"/>
              <a:gd name="connsiteX5" fmla="*/ 1545465 w 2318197"/>
              <a:gd name="connsiteY5" fmla="*/ 90152 h 1571230"/>
              <a:gd name="connsiteX6" fmla="*/ 1957589 w 2318197"/>
              <a:gd name="connsiteY6" fmla="*/ 257578 h 1571230"/>
              <a:gd name="connsiteX7" fmla="*/ 2292439 w 2318197"/>
              <a:gd name="connsiteY7" fmla="*/ 592428 h 1571230"/>
              <a:gd name="connsiteX8" fmla="*/ 2318197 w 2318197"/>
              <a:gd name="connsiteY8" fmla="*/ 888642 h 1571230"/>
              <a:gd name="connsiteX9" fmla="*/ 2279560 w 2318197"/>
              <a:gd name="connsiteY9" fmla="*/ 1159099 h 1571230"/>
              <a:gd name="connsiteX10" fmla="*/ 2086377 w 2318197"/>
              <a:gd name="connsiteY10" fmla="*/ 1365161 h 1571230"/>
              <a:gd name="connsiteX11" fmla="*/ 1751527 w 2318197"/>
              <a:gd name="connsiteY11" fmla="*/ 1532586 h 1571230"/>
              <a:gd name="connsiteX12" fmla="*/ 1635617 w 2318197"/>
              <a:gd name="connsiteY12" fmla="*/ 1571223 h 1571230"/>
              <a:gd name="connsiteX13" fmla="*/ 1352282 w 2318197"/>
              <a:gd name="connsiteY13" fmla="*/ 1493949 h 1571230"/>
              <a:gd name="connsiteX14" fmla="*/ 1107583 w 2318197"/>
              <a:gd name="connsiteY14" fmla="*/ 1390918 h 1571230"/>
              <a:gd name="connsiteX15" fmla="*/ 1043189 w 2318197"/>
              <a:gd name="connsiteY15" fmla="*/ 1210614 h 1571230"/>
              <a:gd name="connsiteX16" fmla="*/ 785611 w 2318197"/>
              <a:gd name="connsiteY16" fmla="*/ 1210614 h 1571230"/>
              <a:gd name="connsiteX17" fmla="*/ 669701 w 2318197"/>
              <a:gd name="connsiteY17" fmla="*/ 1236372 h 1571230"/>
              <a:gd name="connsiteX18" fmla="*/ 463639 w 2318197"/>
              <a:gd name="connsiteY18" fmla="*/ 1339403 h 1571230"/>
              <a:gd name="connsiteX19" fmla="*/ 167425 w 2318197"/>
              <a:gd name="connsiteY19" fmla="*/ 1352282 h 1571230"/>
              <a:gd name="connsiteX20" fmla="*/ 51515 w 2318197"/>
              <a:gd name="connsiteY20" fmla="*/ 1287887 h 1571230"/>
              <a:gd name="connsiteX21" fmla="*/ 0 w 2318197"/>
              <a:gd name="connsiteY21" fmla="*/ 1249251 h 1571230"/>
              <a:gd name="connsiteX22" fmla="*/ 399245 w 2318197"/>
              <a:gd name="connsiteY22" fmla="*/ 270456 h 1571230"/>
              <a:gd name="connsiteX23" fmla="*/ 476518 w 2318197"/>
              <a:gd name="connsiteY23" fmla="*/ 270456 h 1571230"/>
              <a:gd name="connsiteX0" fmla="*/ 432780 w 2274459"/>
              <a:gd name="connsiteY0" fmla="*/ 270456 h 1571230"/>
              <a:gd name="connsiteX1" fmla="*/ 857783 w 2274459"/>
              <a:gd name="connsiteY1" fmla="*/ 218941 h 1571230"/>
              <a:gd name="connsiteX2" fmla="*/ 1076724 w 2274459"/>
              <a:gd name="connsiteY2" fmla="*/ 25758 h 1571230"/>
              <a:gd name="connsiteX3" fmla="*/ 1218391 w 2274459"/>
              <a:gd name="connsiteY3" fmla="*/ 12879 h 1571230"/>
              <a:gd name="connsiteX4" fmla="*/ 1257028 w 2274459"/>
              <a:gd name="connsiteY4" fmla="*/ 0 h 1571230"/>
              <a:gd name="connsiteX5" fmla="*/ 1501727 w 2274459"/>
              <a:gd name="connsiteY5" fmla="*/ 90152 h 1571230"/>
              <a:gd name="connsiteX6" fmla="*/ 1913851 w 2274459"/>
              <a:gd name="connsiteY6" fmla="*/ 257578 h 1571230"/>
              <a:gd name="connsiteX7" fmla="*/ 2248701 w 2274459"/>
              <a:gd name="connsiteY7" fmla="*/ 592428 h 1571230"/>
              <a:gd name="connsiteX8" fmla="*/ 2274459 w 2274459"/>
              <a:gd name="connsiteY8" fmla="*/ 888642 h 1571230"/>
              <a:gd name="connsiteX9" fmla="*/ 2235822 w 2274459"/>
              <a:gd name="connsiteY9" fmla="*/ 1159099 h 1571230"/>
              <a:gd name="connsiteX10" fmla="*/ 2042639 w 2274459"/>
              <a:gd name="connsiteY10" fmla="*/ 1365161 h 1571230"/>
              <a:gd name="connsiteX11" fmla="*/ 1707789 w 2274459"/>
              <a:gd name="connsiteY11" fmla="*/ 1532586 h 1571230"/>
              <a:gd name="connsiteX12" fmla="*/ 1591879 w 2274459"/>
              <a:gd name="connsiteY12" fmla="*/ 1571223 h 1571230"/>
              <a:gd name="connsiteX13" fmla="*/ 1308544 w 2274459"/>
              <a:gd name="connsiteY13" fmla="*/ 1493949 h 1571230"/>
              <a:gd name="connsiteX14" fmla="*/ 1063845 w 2274459"/>
              <a:gd name="connsiteY14" fmla="*/ 1390918 h 1571230"/>
              <a:gd name="connsiteX15" fmla="*/ 999451 w 2274459"/>
              <a:gd name="connsiteY15" fmla="*/ 1210614 h 1571230"/>
              <a:gd name="connsiteX16" fmla="*/ 741873 w 2274459"/>
              <a:gd name="connsiteY16" fmla="*/ 1210614 h 1571230"/>
              <a:gd name="connsiteX17" fmla="*/ 625963 w 2274459"/>
              <a:gd name="connsiteY17" fmla="*/ 1236372 h 1571230"/>
              <a:gd name="connsiteX18" fmla="*/ 419901 w 2274459"/>
              <a:gd name="connsiteY18" fmla="*/ 1339403 h 1571230"/>
              <a:gd name="connsiteX19" fmla="*/ 123687 w 2274459"/>
              <a:gd name="connsiteY19" fmla="*/ 1352282 h 1571230"/>
              <a:gd name="connsiteX20" fmla="*/ 7777 w 2274459"/>
              <a:gd name="connsiteY20" fmla="*/ 1287887 h 1571230"/>
              <a:gd name="connsiteX21" fmla="*/ 355507 w 2274459"/>
              <a:gd name="connsiteY21" fmla="*/ 270456 h 1571230"/>
              <a:gd name="connsiteX22" fmla="*/ 432780 w 2274459"/>
              <a:gd name="connsiteY22" fmla="*/ 270456 h 1571230"/>
              <a:gd name="connsiteX0" fmla="*/ 309528 w 2151207"/>
              <a:gd name="connsiteY0" fmla="*/ 270456 h 1571230"/>
              <a:gd name="connsiteX1" fmla="*/ 734531 w 2151207"/>
              <a:gd name="connsiteY1" fmla="*/ 218941 h 1571230"/>
              <a:gd name="connsiteX2" fmla="*/ 953472 w 2151207"/>
              <a:gd name="connsiteY2" fmla="*/ 25758 h 1571230"/>
              <a:gd name="connsiteX3" fmla="*/ 1095139 w 2151207"/>
              <a:gd name="connsiteY3" fmla="*/ 12879 h 1571230"/>
              <a:gd name="connsiteX4" fmla="*/ 1133776 w 2151207"/>
              <a:gd name="connsiteY4" fmla="*/ 0 h 1571230"/>
              <a:gd name="connsiteX5" fmla="*/ 1378475 w 2151207"/>
              <a:gd name="connsiteY5" fmla="*/ 90152 h 1571230"/>
              <a:gd name="connsiteX6" fmla="*/ 1790599 w 2151207"/>
              <a:gd name="connsiteY6" fmla="*/ 257578 h 1571230"/>
              <a:gd name="connsiteX7" fmla="*/ 2125449 w 2151207"/>
              <a:gd name="connsiteY7" fmla="*/ 592428 h 1571230"/>
              <a:gd name="connsiteX8" fmla="*/ 2151207 w 2151207"/>
              <a:gd name="connsiteY8" fmla="*/ 888642 h 1571230"/>
              <a:gd name="connsiteX9" fmla="*/ 2112570 w 2151207"/>
              <a:gd name="connsiteY9" fmla="*/ 1159099 h 1571230"/>
              <a:gd name="connsiteX10" fmla="*/ 1919387 w 2151207"/>
              <a:gd name="connsiteY10" fmla="*/ 1365161 h 1571230"/>
              <a:gd name="connsiteX11" fmla="*/ 1584537 w 2151207"/>
              <a:gd name="connsiteY11" fmla="*/ 1532586 h 1571230"/>
              <a:gd name="connsiteX12" fmla="*/ 1468627 w 2151207"/>
              <a:gd name="connsiteY12" fmla="*/ 1571223 h 1571230"/>
              <a:gd name="connsiteX13" fmla="*/ 1185292 w 2151207"/>
              <a:gd name="connsiteY13" fmla="*/ 1493949 h 1571230"/>
              <a:gd name="connsiteX14" fmla="*/ 940593 w 2151207"/>
              <a:gd name="connsiteY14" fmla="*/ 1390918 h 1571230"/>
              <a:gd name="connsiteX15" fmla="*/ 876199 w 2151207"/>
              <a:gd name="connsiteY15" fmla="*/ 1210614 h 1571230"/>
              <a:gd name="connsiteX16" fmla="*/ 618621 w 2151207"/>
              <a:gd name="connsiteY16" fmla="*/ 1210614 h 1571230"/>
              <a:gd name="connsiteX17" fmla="*/ 502711 w 2151207"/>
              <a:gd name="connsiteY17" fmla="*/ 1236372 h 1571230"/>
              <a:gd name="connsiteX18" fmla="*/ 296649 w 2151207"/>
              <a:gd name="connsiteY18" fmla="*/ 1339403 h 1571230"/>
              <a:gd name="connsiteX19" fmla="*/ 435 w 2151207"/>
              <a:gd name="connsiteY19" fmla="*/ 1352282 h 1571230"/>
              <a:gd name="connsiteX20" fmla="*/ 232255 w 2151207"/>
              <a:gd name="connsiteY20" fmla="*/ 270456 h 1571230"/>
              <a:gd name="connsiteX21" fmla="*/ 309528 w 2151207"/>
              <a:gd name="connsiteY21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64394 w 1918952"/>
              <a:gd name="connsiteY18" fmla="*/ 1339403 h 1571230"/>
              <a:gd name="connsiteX19" fmla="*/ 0 w 1918952"/>
              <a:gd name="connsiteY19" fmla="*/ 270456 h 1571230"/>
              <a:gd name="connsiteX20" fmla="*/ 77273 w 1918952"/>
              <a:gd name="connsiteY20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0 w 1918952"/>
              <a:gd name="connsiteY18" fmla="*/ 270456 h 1571230"/>
              <a:gd name="connsiteX19" fmla="*/ 77273 w 1918952"/>
              <a:gd name="connsiteY19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0 w 1918952"/>
              <a:gd name="connsiteY17" fmla="*/ 270456 h 1571230"/>
              <a:gd name="connsiteX18" fmla="*/ 77273 w 1918952"/>
              <a:gd name="connsiteY18" fmla="*/ 270456 h 1571230"/>
              <a:gd name="connsiteX0" fmla="*/ 0 w 1841679"/>
              <a:gd name="connsiteY0" fmla="*/ 270456 h 1571230"/>
              <a:gd name="connsiteX1" fmla="*/ 425003 w 1841679"/>
              <a:gd name="connsiteY1" fmla="*/ 218941 h 1571230"/>
              <a:gd name="connsiteX2" fmla="*/ 643944 w 1841679"/>
              <a:gd name="connsiteY2" fmla="*/ 25758 h 1571230"/>
              <a:gd name="connsiteX3" fmla="*/ 785611 w 1841679"/>
              <a:gd name="connsiteY3" fmla="*/ 12879 h 1571230"/>
              <a:gd name="connsiteX4" fmla="*/ 824248 w 1841679"/>
              <a:gd name="connsiteY4" fmla="*/ 0 h 1571230"/>
              <a:gd name="connsiteX5" fmla="*/ 1068947 w 1841679"/>
              <a:gd name="connsiteY5" fmla="*/ 90152 h 1571230"/>
              <a:gd name="connsiteX6" fmla="*/ 1481071 w 1841679"/>
              <a:gd name="connsiteY6" fmla="*/ 257578 h 1571230"/>
              <a:gd name="connsiteX7" fmla="*/ 1815921 w 1841679"/>
              <a:gd name="connsiteY7" fmla="*/ 592428 h 1571230"/>
              <a:gd name="connsiteX8" fmla="*/ 1841679 w 1841679"/>
              <a:gd name="connsiteY8" fmla="*/ 888642 h 1571230"/>
              <a:gd name="connsiteX9" fmla="*/ 1803042 w 1841679"/>
              <a:gd name="connsiteY9" fmla="*/ 1159099 h 1571230"/>
              <a:gd name="connsiteX10" fmla="*/ 1609859 w 1841679"/>
              <a:gd name="connsiteY10" fmla="*/ 1365161 h 1571230"/>
              <a:gd name="connsiteX11" fmla="*/ 1275009 w 1841679"/>
              <a:gd name="connsiteY11" fmla="*/ 1532586 h 1571230"/>
              <a:gd name="connsiteX12" fmla="*/ 1159099 w 1841679"/>
              <a:gd name="connsiteY12" fmla="*/ 1571223 h 1571230"/>
              <a:gd name="connsiteX13" fmla="*/ 875764 w 1841679"/>
              <a:gd name="connsiteY13" fmla="*/ 1493949 h 1571230"/>
              <a:gd name="connsiteX14" fmla="*/ 631065 w 1841679"/>
              <a:gd name="connsiteY14" fmla="*/ 1390918 h 1571230"/>
              <a:gd name="connsiteX15" fmla="*/ 566671 w 1841679"/>
              <a:gd name="connsiteY15" fmla="*/ 1210614 h 1571230"/>
              <a:gd name="connsiteX16" fmla="*/ 309093 w 1841679"/>
              <a:gd name="connsiteY16" fmla="*/ 1210614 h 1571230"/>
              <a:gd name="connsiteX17" fmla="*/ 0 w 1841679"/>
              <a:gd name="connsiteY17" fmla="*/ 270456 h 1571230"/>
              <a:gd name="connsiteX0" fmla="*/ 0 w 1532586"/>
              <a:gd name="connsiteY0" fmla="*/ 1210614 h 1571230"/>
              <a:gd name="connsiteX1" fmla="*/ 115910 w 1532586"/>
              <a:gd name="connsiteY1" fmla="*/ 218941 h 1571230"/>
              <a:gd name="connsiteX2" fmla="*/ 334851 w 1532586"/>
              <a:gd name="connsiteY2" fmla="*/ 25758 h 1571230"/>
              <a:gd name="connsiteX3" fmla="*/ 476518 w 1532586"/>
              <a:gd name="connsiteY3" fmla="*/ 12879 h 1571230"/>
              <a:gd name="connsiteX4" fmla="*/ 515155 w 1532586"/>
              <a:gd name="connsiteY4" fmla="*/ 0 h 1571230"/>
              <a:gd name="connsiteX5" fmla="*/ 759854 w 1532586"/>
              <a:gd name="connsiteY5" fmla="*/ 90152 h 1571230"/>
              <a:gd name="connsiteX6" fmla="*/ 1171978 w 1532586"/>
              <a:gd name="connsiteY6" fmla="*/ 257578 h 1571230"/>
              <a:gd name="connsiteX7" fmla="*/ 1506828 w 1532586"/>
              <a:gd name="connsiteY7" fmla="*/ 592428 h 1571230"/>
              <a:gd name="connsiteX8" fmla="*/ 1532586 w 1532586"/>
              <a:gd name="connsiteY8" fmla="*/ 888642 h 1571230"/>
              <a:gd name="connsiteX9" fmla="*/ 1493949 w 1532586"/>
              <a:gd name="connsiteY9" fmla="*/ 1159099 h 1571230"/>
              <a:gd name="connsiteX10" fmla="*/ 1300766 w 1532586"/>
              <a:gd name="connsiteY10" fmla="*/ 1365161 h 1571230"/>
              <a:gd name="connsiteX11" fmla="*/ 965916 w 1532586"/>
              <a:gd name="connsiteY11" fmla="*/ 1532586 h 1571230"/>
              <a:gd name="connsiteX12" fmla="*/ 850006 w 1532586"/>
              <a:gd name="connsiteY12" fmla="*/ 1571223 h 1571230"/>
              <a:gd name="connsiteX13" fmla="*/ 566671 w 1532586"/>
              <a:gd name="connsiteY13" fmla="*/ 1493949 h 1571230"/>
              <a:gd name="connsiteX14" fmla="*/ 321972 w 1532586"/>
              <a:gd name="connsiteY14" fmla="*/ 1390918 h 1571230"/>
              <a:gd name="connsiteX15" fmla="*/ 257578 w 1532586"/>
              <a:gd name="connsiteY15" fmla="*/ 1210614 h 1571230"/>
              <a:gd name="connsiteX16" fmla="*/ 0 w 1532586"/>
              <a:gd name="connsiteY16" fmla="*/ 1210614 h 1571230"/>
              <a:gd name="connsiteX0" fmla="*/ 0 w 1532586"/>
              <a:gd name="connsiteY0" fmla="*/ 1210614 h 1571230"/>
              <a:gd name="connsiteX1" fmla="*/ 334851 w 1532586"/>
              <a:gd name="connsiteY1" fmla="*/ 25758 h 1571230"/>
              <a:gd name="connsiteX2" fmla="*/ 476518 w 1532586"/>
              <a:gd name="connsiteY2" fmla="*/ 12879 h 1571230"/>
              <a:gd name="connsiteX3" fmla="*/ 515155 w 1532586"/>
              <a:gd name="connsiteY3" fmla="*/ 0 h 1571230"/>
              <a:gd name="connsiteX4" fmla="*/ 759854 w 1532586"/>
              <a:gd name="connsiteY4" fmla="*/ 90152 h 1571230"/>
              <a:gd name="connsiteX5" fmla="*/ 1171978 w 1532586"/>
              <a:gd name="connsiteY5" fmla="*/ 257578 h 1571230"/>
              <a:gd name="connsiteX6" fmla="*/ 1506828 w 1532586"/>
              <a:gd name="connsiteY6" fmla="*/ 592428 h 1571230"/>
              <a:gd name="connsiteX7" fmla="*/ 1532586 w 1532586"/>
              <a:gd name="connsiteY7" fmla="*/ 888642 h 1571230"/>
              <a:gd name="connsiteX8" fmla="*/ 1493949 w 1532586"/>
              <a:gd name="connsiteY8" fmla="*/ 1159099 h 1571230"/>
              <a:gd name="connsiteX9" fmla="*/ 1300766 w 1532586"/>
              <a:gd name="connsiteY9" fmla="*/ 1365161 h 1571230"/>
              <a:gd name="connsiteX10" fmla="*/ 965916 w 1532586"/>
              <a:gd name="connsiteY10" fmla="*/ 1532586 h 1571230"/>
              <a:gd name="connsiteX11" fmla="*/ 850006 w 1532586"/>
              <a:gd name="connsiteY11" fmla="*/ 1571223 h 1571230"/>
              <a:gd name="connsiteX12" fmla="*/ 566671 w 1532586"/>
              <a:gd name="connsiteY12" fmla="*/ 1493949 h 1571230"/>
              <a:gd name="connsiteX13" fmla="*/ 321972 w 1532586"/>
              <a:gd name="connsiteY13" fmla="*/ 1390918 h 1571230"/>
              <a:gd name="connsiteX14" fmla="*/ 257578 w 1532586"/>
              <a:gd name="connsiteY14" fmla="*/ 1210614 h 1571230"/>
              <a:gd name="connsiteX15" fmla="*/ 0 w 1532586"/>
              <a:gd name="connsiteY15" fmla="*/ 1210614 h 1571230"/>
              <a:gd name="connsiteX0" fmla="*/ 0 w 1275008"/>
              <a:gd name="connsiteY0" fmla="*/ 1210614 h 1571230"/>
              <a:gd name="connsiteX1" fmla="*/ 77273 w 1275008"/>
              <a:gd name="connsiteY1" fmla="*/ 25758 h 1571230"/>
              <a:gd name="connsiteX2" fmla="*/ 218940 w 1275008"/>
              <a:gd name="connsiteY2" fmla="*/ 12879 h 1571230"/>
              <a:gd name="connsiteX3" fmla="*/ 257577 w 1275008"/>
              <a:gd name="connsiteY3" fmla="*/ 0 h 1571230"/>
              <a:gd name="connsiteX4" fmla="*/ 502276 w 1275008"/>
              <a:gd name="connsiteY4" fmla="*/ 90152 h 1571230"/>
              <a:gd name="connsiteX5" fmla="*/ 914400 w 1275008"/>
              <a:gd name="connsiteY5" fmla="*/ 257578 h 1571230"/>
              <a:gd name="connsiteX6" fmla="*/ 1249250 w 1275008"/>
              <a:gd name="connsiteY6" fmla="*/ 592428 h 1571230"/>
              <a:gd name="connsiteX7" fmla="*/ 1275008 w 1275008"/>
              <a:gd name="connsiteY7" fmla="*/ 888642 h 1571230"/>
              <a:gd name="connsiteX8" fmla="*/ 1236371 w 1275008"/>
              <a:gd name="connsiteY8" fmla="*/ 1159099 h 1571230"/>
              <a:gd name="connsiteX9" fmla="*/ 1043188 w 1275008"/>
              <a:gd name="connsiteY9" fmla="*/ 1365161 h 1571230"/>
              <a:gd name="connsiteX10" fmla="*/ 708338 w 1275008"/>
              <a:gd name="connsiteY10" fmla="*/ 1532586 h 1571230"/>
              <a:gd name="connsiteX11" fmla="*/ 592428 w 1275008"/>
              <a:gd name="connsiteY11" fmla="*/ 1571223 h 1571230"/>
              <a:gd name="connsiteX12" fmla="*/ 309093 w 1275008"/>
              <a:gd name="connsiteY12" fmla="*/ 1493949 h 1571230"/>
              <a:gd name="connsiteX13" fmla="*/ 64394 w 1275008"/>
              <a:gd name="connsiteY13" fmla="*/ 1390918 h 1571230"/>
              <a:gd name="connsiteX14" fmla="*/ 0 w 1275008"/>
              <a:gd name="connsiteY14" fmla="*/ 1210614 h 1571230"/>
              <a:gd name="connsiteX0" fmla="*/ 10734 w 1285742"/>
              <a:gd name="connsiteY0" fmla="*/ 1210614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15" fmla="*/ 10734 w 1285742"/>
              <a:gd name="connsiteY15" fmla="*/ 1210614 h 1571230"/>
              <a:gd name="connsiteX0" fmla="*/ 75128 w 1285742"/>
              <a:gd name="connsiteY0" fmla="*/ 1390918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0" fmla="*/ 0 w 1210614"/>
              <a:gd name="connsiteY0" fmla="*/ 1390918 h 1571230"/>
              <a:gd name="connsiteX1" fmla="*/ 12879 w 1210614"/>
              <a:gd name="connsiteY1" fmla="*/ 25758 h 1571230"/>
              <a:gd name="connsiteX2" fmla="*/ 154546 w 1210614"/>
              <a:gd name="connsiteY2" fmla="*/ 12879 h 1571230"/>
              <a:gd name="connsiteX3" fmla="*/ 193183 w 1210614"/>
              <a:gd name="connsiteY3" fmla="*/ 0 h 1571230"/>
              <a:gd name="connsiteX4" fmla="*/ 437882 w 1210614"/>
              <a:gd name="connsiteY4" fmla="*/ 90152 h 1571230"/>
              <a:gd name="connsiteX5" fmla="*/ 850006 w 1210614"/>
              <a:gd name="connsiteY5" fmla="*/ 257578 h 1571230"/>
              <a:gd name="connsiteX6" fmla="*/ 1184856 w 1210614"/>
              <a:gd name="connsiteY6" fmla="*/ 592428 h 1571230"/>
              <a:gd name="connsiteX7" fmla="*/ 1210614 w 1210614"/>
              <a:gd name="connsiteY7" fmla="*/ 888642 h 1571230"/>
              <a:gd name="connsiteX8" fmla="*/ 1171977 w 1210614"/>
              <a:gd name="connsiteY8" fmla="*/ 1159099 h 1571230"/>
              <a:gd name="connsiteX9" fmla="*/ 978794 w 1210614"/>
              <a:gd name="connsiteY9" fmla="*/ 1365161 h 1571230"/>
              <a:gd name="connsiteX10" fmla="*/ 643944 w 1210614"/>
              <a:gd name="connsiteY10" fmla="*/ 1532586 h 1571230"/>
              <a:gd name="connsiteX11" fmla="*/ 528034 w 1210614"/>
              <a:gd name="connsiteY11" fmla="*/ 1571223 h 1571230"/>
              <a:gd name="connsiteX12" fmla="*/ 244699 w 1210614"/>
              <a:gd name="connsiteY12" fmla="*/ 1493949 h 1571230"/>
              <a:gd name="connsiteX13" fmla="*/ 0 w 1210614"/>
              <a:gd name="connsiteY13" fmla="*/ 1390918 h 1571230"/>
              <a:gd name="connsiteX0" fmla="*/ 231820 w 1197735"/>
              <a:gd name="connsiteY0" fmla="*/ 1493949 h 1571230"/>
              <a:gd name="connsiteX1" fmla="*/ 0 w 1197735"/>
              <a:gd name="connsiteY1" fmla="*/ 25758 h 1571230"/>
              <a:gd name="connsiteX2" fmla="*/ 141667 w 1197735"/>
              <a:gd name="connsiteY2" fmla="*/ 12879 h 1571230"/>
              <a:gd name="connsiteX3" fmla="*/ 180304 w 1197735"/>
              <a:gd name="connsiteY3" fmla="*/ 0 h 1571230"/>
              <a:gd name="connsiteX4" fmla="*/ 425003 w 1197735"/>
              <a:gd name="connsiteY4" fmla="*/ 90152 h 1571230"/>
              <a:gd name="connsiteX5" fmla="*/ 837127 w 1197735"/>
              <a:gd name="connsiteY5" fmla="*/ 257578 h 1571230"/>
              <a:gd name="connsiteX6" fmla="*/ 1171977 w 1197735"/>
              <a:gd name="connsiteY6" fmla="*/ 592428 h 1571230"/>
              <a:gd name="connsiteX7" fmla="*/ 1197735 w 1197735"/>
              <a:gd name="connsiteY7" fmla="*/ 888642 h 1571230"/>
              <a:gd name="connsiteX8" fmla="*/ 1159098 w 1197735"/>
              <a:gd name="connsiteY8" fmla="*/ 1159099 h 1571230"/>
              <a:gd name="connsiteX9" fmla="*/ 965915 w 1197735"/>
              <a:gd name="connsiteY9" fmla="*/ 1365161 h 1571230"/>
              <a:gd name="connsiteX10" fmla="*/ 631065 w 1197735"/>
              <a:gd name="connsiteY10" fmla="*/ 1532586 h 1571230"/>
              <a:gd name="connsiteX11" fmla="*/ 515155 w 1197735"/>
              <a:gd name="connsiteY11" fmla="*/ 1571223 h 1571230"/>
              <a:gd name="connsiteX12" fmla="*/ 231820 w 1197735"/>
              <a:gd name="connsiteY12" fmla="*/ 1493949 h 1571230"/>
              <a:gd name="connsiteX0" fmla="*/ 90153 w 1056068"/>
              <a:gd name="connsiteY0" fmla="*/ 1493949 h 1571230"/>
              <a:gd name="connsiteX1" fmla="*/ 0 w 1056068"/>
              <a:gd name="connsiteY1" fmla="*/ 12879 h 1571230"/>
              <a:gd name="connsiteX2" fmla="*/ 38637 w 1056068"/>
              <a:gd name="connsiteY2" fmla="*/ 0 h 1571230"/>
              <a:gd name="connsiteX3" fmla="*/ 283336 w 1056068"/>
              <a:gd name="connsiteY3" fmla="*/ 90152 h 1571230"/>
              <a:gd name="connsiteX4" fmla="*/ 695460 w 1056068"/>
              <a:gd name="connsiteY4" fmla="*/ 257578 h 1571230"/>
              <a:gd name="connsiteX5" fmla="*/ 1030310 w 1056068"/>
              <a:gd name="connsiteY5" fmla="*/ 592428 h 1571230"/>
              <a:gd name="connsiteX6" fmla="*/ 1056068 w 1056068"/>
              <a:gd name="connsiteY6" fmla="*/ 888642 h 1571230"/>
              <a:gd name="connsiteX7" fmla="*/ 1017431 w 1056068"/>
              <a:gd name="connsiteY7" fmla="*/ 1159099 h 1571230"/>
              <a:gd name="connsiteX8" fmla="*/ 824248 w 1056068"/>
              <a:gd name="connsiteY8" fmla="*/ 1365161 h 1571230"/>
              <a:gd name="connsiteX9" fmla="*/ 489398 w 1056068"/>
              <a:gd name="connsiteY9" fmla="*/ 1532586 h 1571230"/>
              <a:gd name="connsiteX10" fmla="*/ 373488 w 1056068"/>
              <a:gd name="connsiteY10" fmla="*/ 1571223 h 1571230"/>
              <a:gd name="connsiteX11" fmla="*/ 90153 w 1056068"/>
              <a:gd name="connsiteY11" fmla="*/ 1493949 h 1571230"/>
              <a:gd name="connsiteX0" fmla="*/ 96875 w 1062790"/>
              <a:gd name="connsiteY0" fmla="*/ 1575284 h 1652565"/>
              <a:gd name="connsiteX1" fmla="*/ 6722 w 1062790"/>
              <a:gd name="connsiteY1" fmla="*/ 94214 h 1652565"/>
              <a:gd name="connsiteX2" fmla="*/ 290058 w 1062790"/>
              <a:gd name="connsiteY2" fmla="*/ 171487 h 1652565"/>
              <a:gd name="connsiteX3" fmla="*/ 702182 w 1062790"/>
              <a:gd name="connsiteY3" fmla="*/ 338913 h 1652565"/>
              <a:gd name="connsiteX4" fmla="*/ 1037032 w 1062790"/>
              <a:gd name="connsiteY4" fmla="*/ 673763 h 1652565"/>
              <a:gd name="connsiteX5" fmla="*/ 1062790 w 1062790"/>
              <a:gd name="connsiteY5" fmla="*/ 969977 h 1652565"/>
              <a:gd name="connsiteX6" fmla="*/ 1024153 w 1062790"/>
              <a:gd name="connsiteY6" fmla="*/ 1240434 h 1652565"/>
              <a:gd name="connsiteX7" fmla="*/ 830970 w 1062790"/>
              <a:gd name="connsiteY7" fmla="*/ 1446496 h 1652565"/>
              <a:gd name="connsiteX8" fmla="*/ 496120 w 1062790"/>
              <a:gd name="connsiteY8" fmla="*/ 1613921 h 1652565"/>
              <a:gd name="connsiteX9" fmla="*/ 380210 w 1062790"/>
              <a:gd name="connsiteY9" fmla="*/ 1652558 h 1652565"/>
              <a:gd name="connsiteX10" fmla="*/ 96875 w 1062790"/>
              <a:gd name="connsiteY10" fmla="*/ 1575284 h 1652565"/>
              <a:gd name="connsiteX0" fmla="*/ 1416 w 967331"/>
              <a:gd name="connsiteY0" fmla="*/ 1403797 h 1481078"/>
              <a:gd name="connsiteX1" fmla="*/ 194599 w 967331"/>
              <a:gd name="connsiteY1" fmla="*/ 0 h 1481078"/>
              <a:gd name="connsiteX2" fmla="*/ 606723 w 967331"/>
              <a:gd name="connsiteY2" fmla="*/ 167426 h 1481078"/>
              <a:gd name="connsiteX3" fmla="*/ 941573 w 967331"/>
              <a:gd name="connsiteY3" fmla="*/ 502276 h 1481078"/>
              <a:gd name="connsiteX4" fmla="*/ 967331 w 967331"/>
              <a:gd name="connsiteY4" fmla="*/ 798490 h 1481078"/>
              <a:gd name="connsiteX5" fmla="*/ 928694 w 967331"/>
              <a:gd name="connsiteY5" fmla="*/ 1068947 h 1481078"/>
              <a:gd name="connsiteX6" fmla="*/ 735511 w 967331"/>
              <a:gd name="connsiteY6" fmla="*/ 1275009 h 1481078"/>
              <a:gd name="connsiteX7" fmla="*/ 400661 w 967331"/>
              <a:gd name="connsiteY7" fmla="*/ 1442434 h 1481078"/>
              <a:gd name="connsiteX8" fmla="*/ 284751 w 967331"/>
              <a:gd name="connsiteY8" fmla="*/ 1481071 h 1481078"/>
              <a:gd name="connsiteX9" fmla="*/ 1416 w 967331"/>
              <a:gd name="connsiteY9" fmla="*/ 1403797 h 148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7331" h="1481078">
                <a:moveTo>
                  <a:pt x="1416" y="1403797"/>
                </a:moveTo>
                <a:cubicBezTo>
                  <a:pt x="-13609" y="1156952"/>
                  <a:pt x="93715" y="206062"/>
                  <a:pt x="194599" y="0"/>
                </a:cubicBezTo>
                <a:lnTo>
                  <a:pt x="606723" y="167426"/>
                </a:lnTo>
                <a:lnTo>
                  <a:pt x="941573" y="502276"/>
                </a:lnTo>
                <a:lnTo>
                  <a:pt x="967331" y="798490"/>
                </a:lnTo>
                <a:lnTo>
                  <a:pt x="928694" y="1068947"/>
                </a:lnTo>
                <a:lnTo>
                  <a:pt x="735511" y="1275009"/>
                </a:lnTo>
                <a:lnTo>
                  <a:pt x="400661" y="1442434"/>
                </a:lnTo>
                <a:cubicBezTo>
                  <a:pt x="293610" y="1482578"/>
                  <a:pt x="334309" y="1481071"/>
                  <a:pt x="284751" y="1481071"/>
                </a:cubicBezTo>
                <a:lnTo>
                  <a:pt x="1416" y="140379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Arrow 7"/>
          <p:cNvSpPr/>
          <p:nvPr/>
        </p:nvSpPr>
        <p:spPr>
          <a:xfrm>
            <a:off x="4159876" y="4816699"/>
            <a:ext cx="927279" cy="354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4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Split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Select a single </a:t>
            </a:r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dirty="0" smtClean="0"/>
              <a:t>Only </a:t>
            </a:r>
            <a:r>
              <a:rPr lang="en-AU" dirty="0" err="1" smtClean="0"/>
              <a:t>desa</a:t>
            </a:r>
            <a:r>
              <a:rPr lang="en-AU" dirty="0" smtClean="0"/>
              <a:t> can be split, not higher level units</a:t>
            </a:r>
          </a:p>
          <a:p>
            <a:r>
              <a:rPr lang="en-AU" dirty="0" smtClean="0"/>
              <a:t>Zoom in so the </a:t>
            </a:r>
            <a:r>
              <a:rPr lang="en-AU" dirty="0" err="1" smtClean="0"/>
              <a:t>desa</a:t>
            </a:r>
            <a:r>
              <a:rPr lang="en-AU" dirty="0" smtClean="0"/>
              <a:t> fills most of the screen</a:t>
            </a:r>
          </a:p>
          <a:p>
            <a:pPr lvl="1"/>
            <a:r>
              <a:rPr lang="en-AU" dirty="0" smtClean="0"/>
              <a:t>This will make it easier to edit</a:t>
            </a:r>
          </a:p>
          <a:p>
            <a:pPr marL="457200" lvl="1" indent="0">
              <a:buNone/>
            </a:pPr>
            <a:endParaRPr lang="en-AU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361" y="3858321"/>
            <a:ext cx="4066506" cy="2658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8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Split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You now need to mark the line that divides the </a:t>
            </a:r>
            <a:r>
              <a:rPr lang="en-AU" dirty="0" err="1" smtClean="0"/>
              <a:t>desa</a:t>
            </a:r>
            <a:r>
              <a:rPr lang="en-AU" dirty="0" smtClean="0"/>
              <a:t> into two new </a:t>
            </a:r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dirty="0" smtClean="0"/>
              <a:t>If available, copy this line from a map</a:t>
            </a:r>
          </a:p>
          <a:p>
            <a:pPr lvl="1"/>
            <a:r>
              <a:rPr lang="en-AU" dirty="0" smtClean="0"/>
              <a:t>The line may follow a river or a road – trace it on the map</a:t>
            </a:r>
          </a:p>
          <a:p>
            <a:pPr lvl="1"/>
            <a:r>
              <a:rPr lang="en-AU" dirty="0" smtClean="0"/>
              <a:t>If you don’t know, you can draw a line in the middle of the </a:t>
            </a:r>
            <a:r>
              <a:rPr lang="en-AU" dirty="0" err="1" smtClean="0"/>
              <a:t>desa</a:t>
            </a:r>
            <a:r>
              <a:rPr lang="en-AU" dirty="0" smtClean="0"/>
              <a:t> where you estimate the boundary should be</a:t>
            </a:r>
          </a:p>
          <a:p>
            <a:pPr lvl="1"/>
            <a:r>
              <a:rPr lang="en-AU" dirty="0" smtClean="0"/>
              <a:t>Try to be as accurate as possible, but don’t worry if the line not exactly right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94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Split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Click on the </a:t>
            </a:r>
            <a:r>
              <a:rPr lang="en-AU" b="1" dirty="0" smtClean="0"/>
              <a:t>Split</a:t>
            </a:r>
            <a:r>
              <a:rPr lang="en-AU" dirty="0" smtClean="0"/>
              <a:t> button</a:t>
            </a:r>
          </a:p>
          <a:p>
            <a:r>
              <a:rPr lang="en-AU" dirty="0" smtClean="0"/>
              <a:t>With the mouse, single-click on a series of points that mark the new boundary to split the </a:t>
            </a:r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dirty="0" smtClean="0"/>
              <a:t>Start with the first point outside the </a:t>
            </a:r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dirty="0" smtClean="0"/>
              <a:t>Then single-click points close together along the line until you get to the other side of the </a:t>
            </a:r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b="1" dirty="0" smtClean="0"/>
              <a:t>Double-click</a:t>
            </a:r>
            <a:r>
              <a:rPr lang="en-AU" dirty="0" smtClean="0"/>
              <a:t> the last point outside the </a:t>
            </a:r>
            <a:r>
              <a:rPr lang="en-AU" dirty="0" err="1" smtClean="0"/>
              <a:t>desa</a:t>
            </a:r>
            <a:r>
              <a:rPr lang="en-AU" dirty="0" smtClean="0"/>
              <a:t> to finish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22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Split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system will ask you which is the new </a:t>
            </a:r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dirty="0" smtClean="0"/>
              <a:t>Click to select the new </a:t>
            </a:r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dirty="0" smtClean="0"/>
              <a:t>Edit the name and save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5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Move is used to move a unit from one parent unit to another</a:t>
            </a:r>
          </a:p>
          <a:p>
            <a:r>
              <a:rPr lang="en-AU" dirty="0" smtClean="0"/>
              <a:t>For example</a:t>
            </a:r>
          </a:p>
          <a:p>
            <a:pPr lvl="1"/>
            <a:r>
              <a:rPr lang="en-AU" dirty="0" smtClean="0"/>
              <a:t>Move a </a:t>
            </a:r>
            <a:r>
              <a:rPr lang="en-AU" dirty="0" err="1" smtClean="0"/>
              <a:t>desa</a:t>
            </a:r>
            <a:r>
              <a:rPr lang="en-AU" dirty="0" smtClean="0"/>
              <a:t> to a different kecamatan</a:t>
            </a:r>
          </a:p>
          <a:p>
            <a:pPr lvl="1"/>
            <a:r>
              <a:rPr lang="en-AU" dirty="0" smtClean="0"/>
              <a:t>Move a kecamatan to a different kabupaten</a:t>
            </a:r>
          </a:p>
          <a:p>
            <a:pPr lvl="1"/>
            <a:r>
              <a:rPr lang="en-AU" dirty="0" smtClean="0"/>
              <a:t>Move a kabupaten to a different province</a:t>
            </a:r>
          </a:p>
          <a:p>
            <a:r>
              <a:rPr lang="en-AU" dirty="0" smtClean="0"/>
              <a:t>The moved unit will get a new location code</a:t>
            </a:r>
          </a:p>
          <a:p>
            <a:pPr lvl="1"/>
            <a:r>
              <a:rPr lang="en-AU" dirty="0" smtClean="0"/>
              <a:t>So will all sub-units (</a:t>
            </a:r>
            <a:r>
              <a:rPr lang="en-AU" dirty="0" err="1" smtClean="0"/>
              <a:t>eg</a:t>
            </a:r>
            <a:r>
              <a:rPr lang="en-AU" dirty="0" smtClean="0"/>
              <a:t> </a:t>
            </a:r>
            <a:r>
              <a:rPr lang="en-AU" dirty="0" err="1" smtClean="0"/>
              <a:t>desa</a:t>
            </a:r>
            <a:r>
              <a:rPr lang="en-AU" dirty="0" smtClean="0"/>
              <a:t> in a kecamatan)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66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Move</a:t>
            </a:r>
            <a:endParaRPr lang="en-AU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5224" y="3146736"/>
            <a:ext cx="3611460" cy="2893455"/>
            <a:chOff x="334851" y="2562896"/>
            <a:chExt cx="4340180" cy="3477296"/>
          </a:xfrm>
        </p:grpSpPr>
        <p:sp>
          <p:nvSpPr>
            <p:cNvPr id="4" name="Freeform 3"/>
            <p:cNvSpPr/>
            <p:nvPr/>
          </p:nvSpPr>
          <p:spPr>
            <a:xfrm>
              <a:off x="334851" y="2756079"/>
              <a:ext cx="2266681" cy="2859109"/>
            </a:xfrm>
            <a:custGeom>
              <a:avLst/>
              <a:gdLst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29" fmla="*/ 412124 w 2266681"/>
                <a:gd name="connsiteY29" fmla="*/ 77273 h 285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66681" h="2859109">
                  <a:moveTo>
                    <a:pt x="412124" y="77273"/>
                  </a:moveTo>
                  <a:lnTo>
                    <a:pt x="901521" y="0"/>
                  </a:lnTo>
                  <a:lnTo>
                    <a:pt x="1519707" y="38636"/>
                  </a:lnTo>
                  <a:lnTo>
                    <a:pt x="1867436" y="270456"/>
                  </a:lnTo>
                  <a:cubicBezTo>
                    <a:pt x="1908205" y="379172"/>
                    <a:pt x="1880137" y="347551"/>
                    <a:pt x="1918952" y="386366"/>
                  </a:cubicBezTo>
                  <a:lnTo>
                    <a:pt x="1996225" y="759853"/>
                  </a:lnTo>
                  <a:cubicBezTo>
                    <a:pt x="1996824" y="761651"/>
                    <a:pt x="2043948" y="893144"/>
                    <a:pt x="2047741" y="927278"/>
                  </a:cubicBezTo>
                  <a:cubicBezTo>
                    <a:pt x="2050111" y="948612"/>
                    <a:pt x="2047741" y="970208"/>
                    <a:pt x="2047741" y="991673"/>
                  </a:cubicBezTo>
                  <a:lnTo>
                    <a:pt x="2176529" y="1287887"/>
                  </a:lnTo>
                  <a:cubicBezTo>
                    <a:pt x="2197994" y="1326524"/>
                    <a:pt x="2222402" y="1363666"/>
                    <a:pt x="2240924" y="1403797"/>
                  </a:cubicBezTo>
                  <a:cubicBezTo>
                    <a:pt x="2277829" y="1483757"/>
                    <a:pt x="2233552" y="1435059"/>
                    <a:pt x="2266681" y="1468191"/>
                  </a:cubicBezTo>
                  <a:lnTo>
                    <a:pt x="2202287" y="1867436"/>
                  </a:lnTo>
                  <a:lnTo>
                    <a:pt x="2202287" y="2009104"/>
                  </a:lnTo>
                  <a:lnTo>
                    <a:pt x="1751526" y="2717442"/>
                  </a:lnTo>
                  <a:lnTo>
                    <a:pt x="1390918" y="2859109"/>
                  </a:lnTo>
                  <a:lnTo>
                    <a:pt x="1249250" y="2846231"/>
                  </a:lnTo>
                  <a:lnTo>
                    <a:pt x="708338" y="2601532"/>
                  </a:lnTo>
                  <a:cubicBezTo>
                    <a:pt x="686873" y="2562895"/>
                    <a:pt x="669939" y="2521367"/>
                    <a:pt x="643943" y="2485622"/>
                  </a:cubicBezTo>
                  <a:cubicBezTo>
                    <a:pt x="634839" y="2473104"/>
                    <a:pt x="617198" y="2469773"/>
                    <a:pt x="605307" y="2459864"/>
                  </a:cubicBezTo>
                  <a:cubicBezTo>
                    <a:pt x="591315" y="2448204"/>
                    <a:pt x="566670" y="2421228"/>
                    <a:pt x="566670" y="2421228"/>
                  </a:cubicBezTo>
                  <a:lnTo>
                    <a:pt x="231819" y="2125014"/>
                  </a:lnTo>
                  <a:lnTo>
                    <a:pt x="0" y="1622738"/>
                  </a:lnTo>
                  <a:cubicBezTo>
                    <a:pt x="17172" y="1588394"/>
                    <a:pt x="37731" y="1555545"/>
                    <a:pt x="51515" y="1519707"/>
                  </a:cubicBezTo>
                  <a:cubicBezTo>
                    <a:pt x="56667" y="1506312"/>
                    <a:pt x="76122" y="1385521"/>
                    <a:pt x="77273" y="1378039"/>
                  </a:cubicBezTo>
                  <a:cubicBezTo>
                    <a:pt x="114437" y="1136477"/>
                    <a:pt x="90152" y="1213127"/>
                    <a:pt x="90152" y="772732"/>
                  </a:cubicBezTo>
                  <a:lnTo>
                    <a:pt x="90152" y="540912"/>
                  </a:lnTo>
                  <a:lnTo>
                    <a:pt x="90152" y="270456"/>
                  </a:lnTo>
                  <a:lnTo>
                    <a:pt x="180304" y="64394"/>
                  </a:lnTo>
                  <a:lnTo>
                    <a:pt x="334850" y="64394"/>
                  </a:lnTo>
                  <a:lnTo>
                    <a:pt x="412124" y="77273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Freeform 4"/>
            <p:cNvSpPr/>
            <p:nvPr/>
          </p:nvSpPr>
          <p:spPr>
            <a:xfrm>
              <a:off x="2099256" y="2562896"/>
              <a:ext cx="2575775" cy="3464417"/>
            </a:xfrm>
            <a:custGeom>
              <a:avLst/>
              <a:gdLst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32" fmla="*/ 77274 w 2575775"/>
                <a:gd name="connsiteY32" fmla="*/ 425003 h 34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75775" h="3464417">
                  <a:moveTo>
                    <a:pt x="77274" y="425003"/>
                  </a:moveTo>
                  <a:lnTo>
                    <a:pt x="167426" y="579549"/>
                  </a:lnTo>
                  <a:lnTo>
                    <a:pt x="218941" y="862884"/>
                  </a:lnTo>
                  <a:lnTo>
                    <a:pt x="283336" y="1043189"/>
                  </a:lnTo>
                  <a:lnTo>
                    <a:pt x="296214" y="1210614"/>
                  </a:lnTo>
                  <a:lnTo>
                    <a:pt x="502276" y="1635617"/>
                  </a:lnTo>
                  <a:lnTo>
                    <a:pt x="437882" y="2034862"/>
                  </a:lnTo>
                  <a:lnTo>
                    <a:pt x="437882" y="2189408"/>
                  </a:lnTo>
                  <a:lnTo>
                    <a:pt x="0" y="2897746"/>
                  </a:lnTo>
                  <a:lnTo>
                    <a:pt x="115910" y="3039414"/>
                  </a:lnTo>
                  <a:lnTo>
                    <a:pt x="618186" y="3464417"/>
                  </a:lnTo>
                  <a:lnTo>
                    <a:pt x="1249251" y="3425780"/>
                  </a:lnTo>
                  <a:lnTo>
                    <a:pt x="1648496" y="3232597"/>
                  </a:lnTo>
                  <a:lnTo>
                    <a:pt x="2073499" y="3013656"/>
                  </a:lnTo>
                  <a:lnTo>
                    <a:pt x="2021983" y="2369712"/>
                  </a:lnTo>
                  <a:lnTo>
                    <a:pt x="2189409" y="1893194"/>
                  </a:lnTo>
                  <a:cubicBezTo>
                    <a:pt x="2332397" y="1813757"/>
                    <a:pt x="2268532" y="1853324"/>
                    <a:pt x="2382592" y="1777284"/>
                  </a:cubicBezTo>
                  <a:cubicBezTo>
                    <a:pt x="2411451" y="1758045"/>
                    <a:pt x="2447173" y="1735265"/>
                    <a:pt x="2472744" y="1712890"/>
                  </a:cubicBezTo>
                  <a:cubicBezTo>
                    <a:pt x="2491020" y="1696898"/>
                    <a:pt x="2507087" y="1678546"/>
                    <a:pt x="2524259" y="1661374"/>
                  </a:cubicBezTo>
                  <a:cubicBezTo>
                    <a:pt x="2541211" y="1610520"/>
                    <a:pt x="2537138" y="1636313"/>
                    <a:pt x="2537138" y="1584101"/>
                  </a:cubicBezTo>
                  <a:lnTo>
                    <a:pt x="2550017" y="1416676"/>
                  </a:lnTo>
                  <a:lnTo>
                    <a:pt x="2575775" y="1287887"/>
                  </a:lnTo>
                  <a:lnTo>
                    <a:pt x="2318198" y="888642"/>
                  </a:lnTo>
                  <a:lnTo>
                    <a:pt x="2125014" y="463639"/>
                  </a:lnTo>
                  <a:cubicBezTo>
                    <a:pt x="2055040" y="365676"/>
                    <a:pt x="2093651" y="390002"/>
                    <a:pt x="2034862" y="360608"/>
                  </a:cubicBezTo>
                  <a:lnTo>
                    <a:pt x="1532586" y="128789"/>
                  </a:lnTo>
                  <a:lnTo>
                    <a:pt x="875764" y="51515"/>
                  </a:lnTo>
                  <a:lnTo>
                    <a:pt x="270457" y="0"/>
                  </a:lnTo>
                  <a:lnTo>
                    <a:pt x="244699" y="309093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77274" y="42500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86377" y="5151549"/>
              <a:ext cx="708338" cy="888643"/>
            </a:xfrm>
            <a:custGeom>
              <a:avLst/>
              <a:gdLst>
                <a:gd name="connsiteX0" fmla="*/ 0 w 708338"/>
                <a:gd name="connsiteY0" fmla="*/ 296214 h 888643"/>
                <a:gd name="connsiteX1" fmla="*/ 218941 w 708338"/>
                <a:gd name="connsiteY1" fmla="*/ 0 h 888643"/>
                <a:gd name="connsiteX2" fmla="*/ 321972 w 708338"/>
                <a:gd name="connsiteY2" fmla="*/ 77274 h 888643"/>
                <a:gd name="connsiteX3" fmla="*/ 399246 w 708338"/>
                <a:gd name="connsiteY3" fmla="*/ 180305 h 888643"/>
                <a:gd name="connsiteX4" fmla="*/ 437882 w 708338"/>
                <a:gd name="connsiteY4" fmla="*/ 334851 h 888643"/>
                <a:gd name="connsiteX5" fmla="*/ 540913 w 708338"/>
                <a:gd name="connsiteY5" fmla="*/ 373488 h 888643"/>
                <a:gd name="connsiteX6" fmla="*/ 656823 w 708338"/>
                <a:gd name="connsiteY6" fmla="*/ 463640 h 888643"/>
                <a:gd name="connsiteX7" fmla="*/ 708338 w 708338"/>
                <a:gd name="connsiteY7" fmla="*/ 528034 h 888643"/>
                <a:gd name="connsiteX8" fmla="*/ 695460 w 708338"/>
                <a:gd name="connsiteY8" fmla="*/ 618186 h 888643"/>
                <a:gd name="connsiteX9" fmla="*/ 669702 w 708338"/>
                <a:gd name="connsiteY9" fmla="*/ 785612 h 888643"/>
                <a:gd name="connsiteX10" fmla="*/ 643944 w 708338"/>
                <a:gd name="connsiteY10" fmla="*/ 888643 h 888643"/>
                <a:gd name="connsiteX11" fmla="*/ 167426 w 708338"/>
                <a:gd name="connsiteY11" fmla="*/ 489397 h 888643"/>
                <a:gd name="connsiteX12" fmla="*/ 0 w 708338"/>
                <a:gd name="connsiteY12" fmla="*/ 296214 h 88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338" h="888643">
                  <a:moveTo>
                    <a:pt x="0" y="296214"/>
                  </a:moveTo>
                  <a:lnTo>
                    <a:pt x="218941" y="0"/>
                  </a:lnTo>
                  <a:lnTo>
                    <a:pt x="321972" y="77274"/>
                  </a:lnTo>
                  <a:lnTo>
                    <a:pt x="399246" y="180305"/>
                  </a:lnTo>
                  <a:lnTo>
                    <a:pt x="437882" y="334851"/>
                  </a:lnTo>
                  <a:lnTo>
                    <a:pt x="540913" y="373488"/>
                  </a:lnTo>
                  <a:lnTo>
                    <a:pt x="656823" y="463640"/>
                  </a:lnTo>
                  <a:lnTo>
                    <a:pt x="708338" y="528034"/>
                  </a:lnTo>
                  <a:lnTo>
                    <a:pt x="695460" y="618186"/>
                  </a:lnTo>
                  <a:lnTo>
                    <a:pt x="669702" y="785612"/>
                  </a:lnTo>
                  <a:lnTo>
                    <a:pt x="643944" y="888643"/>
                  </a:lnTo>
                  <a:lnTo>
                    <a:pt x="167426" y="489397"/>
                  </a:lnTo>
                  <a:lnTo>
                    <a:pt x="0" y="29621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Freeform 6"/>
            <p:cNvSpPr/>
            <p:nvPr/>
          </p:nvSpPr>
          <p:spPr>
            <a:xfrm>
              <a:off x="2292439" y="4752304"/>
              <a:ext cx="631065" cy="914400"/>
            </a:xfrm>
            <a:custGeom>
              <a:avLst/>
              <a:gdLst>
                <a:gd name="connsiteX0" fmla="*/ 0 w 631065"/>
                <a:gd name="connsiteY0" fmla="*/ 360609 h 914400"/>
                <a:gd name="connsiteX1" fmla="*/ 244699 w 631065"/>
                <a:gd name="connsiteY1" fmla="*/ 0 h 914400"/>
                <a:gd name="connsiteX2" fmla="*/ 412124 w 631065"/>
                <a:gd name="connsiteY2" fmla="*/ 90152 h 914400"/>
                <a:gd name="connsiteX3" fmla="*/ 489398 w 631065"/>
                <a:gd name="connsiteY3" fmla="*/ 206062 h 914400"/>
                <a:gd name="connsiteX4" fmla="*/ 463640 w 631065"/>
                <a:gd name="connsiteY4" fmla="*/ 386366 h 914400"/>
                <a:gd name="connsiteX5" fmla="*/ 540913 w 631065"/>
                <a:gd name="connsiteY5" fmla="*/ 502276 h 914400"/>
                <a:gd name="connsiteX6" fmla="*/ 631065 w 631065"/>
                <a:gd name="connsiteY6" fmla="*/ 643944 h 914400"/>
                <a:gd name="connsiteX7" fmla="*/ 605307 w 631065"/>
                <a:gd name="connsiteY7" fmla="*/ 798490 h 914400"/>
                <a:gd name="connsiteX8" fmla="*/ 515155 w 631065"/>
                <a:gd name="connsiteY8" fmla="*/ 914400 h 914400"/>
                <a:gd name="connsiteX9" fmla="*/ 386367 w 631065"/>
                <a:gd name="connsiteY9" fmla="*/ 785611 h 914400"/>
                <a:gd name="connsiteX10" fmla="*/ 347730 w 631065"/>
                <a:gd name="connsiteY10" fmla="*/ 759854 h 914400"/>
                <a:gd name="connsiteX11" fmla="*/ 231820 w 631065"/>
                <a:gd name="connsiteY11" fmla="*/ 734096 h 914400"/>
                <a:gd name="connsiteX12" fmla="*/ 206062 w 631065"/>
                <a:gd name="connsiteY12" fmla="*/ 592428 h 914400"/>
                <a:gd name="connsiteX13" fmla="*/ 180305 w 631065"/>
                <a:gd name="connsiteY13" fmla="*/ 515155 h 914400"/>
                <a:gd name="connsiteX14" fmla="*/ 77274 w 631065"/>
                <a:gd name="connsiteY14" fmla="*/ 437882 h 914400"/>
                <a:gd name="connsiteX15" fmla="*/ 0 w 631065"/>
                <a:gd name="connsiteY15" fmla="*/ 360609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1065" h="914400">
                  <a:moveTo>
                    <a:pt x="0" y="360609"/>
                  </a:moveTo>
                  <a:lnTo>
                    <a:pt x="244699" y="0"/>
                  </a:lnTo>
                  <a:lnTo>
                    <a:pt x="412124" y="90152"/>
                  </a:lnTo>
                  <a:lnTo>
                    <a:pt x="489398" y="206062"/>
                  </a:lnTo>
                  <a:lnTo>
                    <a:pt x="463640" y="386366"/>
                  </a:lnTo>
                  <a:lnTo>
                    <a:pt x="540913" y="502276"/>
                  </a:lnTo>
                  <a:lnTo>
                    <a:pt x="631065" y="643944"/>
                  </a:lnTo>
                  <a:lnTo>
                    <a:pt x="605307" y="798490"/>
                  </a:lnTo>
                  <a:lnTo>
                    <a:pt x="515155" y="914400"/>
                  </a:lnTo>
                  <a:lnTo>
                    <a:pt x="386367" y="785611"/>
                  </a:lnTo>
                  <a:lnTo>
                    <a:pt x="347730" y="759854"/>
                  </a:lnTo>
                  <a:lnTo>
                    <a:pt x="231820" y="734096"/>
                  </a:lnTo>
                  <a:lnTo>
                    <a:pt x="206062" y="592428"/>
                  </a:lnTo>
                  <a:lnTo>
                    <a:pt x="180305" y="515155"/>
                  </a:lnTo>
                  <a:lnTo>
                    <a:pt x="77274" y="437882"/>
                  </a:lnTo>
                  <a:lnTo>
                    <a:pt x="0" y="360609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138669" y="3146736"/>
            <a:ext cx="3611460" cy="2893455"/>
            <a:chOff x="4687909" y="2592945"/>
            <a:chExt cx="4340180" cy="3477296"/>
          </a:xfrm>
        </p:grpSpPr>
        <p:sp>
          <p:nvSpPr>
            <p:cNvPr id="8" name="Freeform 7"/>
            <p:cNvSpPr/>
            <p:nvPr/>
          </p:nvSpPr>
          <p:spPr>
            <a:xfrm>
              <a:off x="4687909" y="2786128"/>
              <a:ext cx="2266681" cy="2859109"/>
            </a:xfrm>
            <a:custGeom>
              <a:avLst/>
              <a:gdLst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0" fmla="*/ 412124 w 2266681"/>
                <a:gd name="connsiteY0" fmla="*/ 77273 h 2859109"/>
                <a:gd name="connsiteX1" fmla="*/ 901521 w 2266681"/>
                <a:gd name="connsiteY1" fmla="*/ 0 h 2859109"/>
                <a:gd name="connsiteX2" fmla="*/ 1519707 w 2266681"/>
                <a:gd name="connsiteY2" fmla="*/ 38636 h 2859109"/>
                <a:gd name="connsiteX3" fmla="*/ 1867436 w 2266681"/>
                <a:gd name="connsiteY3" fmla="*/ 270456 h 2859109"/>
                <a:gd name="connsiteX4" fmla="*/ 1918952 w 2266681"/>
                <a:gd name="connsiteY4" fmla="*/ 386366 h 2859109"/>
                <a:gd name="connsiteX5" fmla="*/ 1996225 w 2266681"/>
                <a:gd name="connsiteY5" fmla="*/ 759853 h 2859109"/>
                <a:gd name="connsiteX6" fmla="*/ 2047741 w 2266681"/>
                <a:gd name="connsiteY6" fmla="*/ 927278 h 2859109"/>
                <a:gd name="connsiteX7" fmla="*/ 2047741 w 2266681"/>
                <a:gd name="connsiteY7" fmla="*/ 991673 h 2859109"/>
                <a:gd name="connsiteX8" fmla="*/ 2176529 w 2266681"/>
                <a:gd name="connsiteY8" fmla="*/ 1287887 h 2859109"/>
                <a:gd name="connsiteX9" fmla="*/ 2240924 w 2266681"/>
                <a:gd name="connsiteY9" fmla="*/ 1403797 h 2859109"/>
                <a:gd name="connsiteX10" fmla="*/ 2266681 w 2266681"/>
                <a:gd name="connsiteY10" fmla="*/ 1468191 h 2859109"/>
                <a:gd name="connsiteX11" fmla="*/ 2202287 w 2266681"/>
                <a:gd name="connsiteY11" fmla="*/ 1867436 h 2859109"/>
                <a:gd name="connsiteX12" fmla="*/ 2202287 w 2266681"/>
                <a:gd name="connsiteY12" fmla="*/ 2009104 h 2859109"/>
                <a:gd name="connsiteX13" fmla="*/ 1751526 w 2266681"/>
                <a:gd name="connsiteY13" fmla="*/ 2717442 h 2859109"/>
                <a:gd name="connsiteX14" fmla="*/ 1390918 w 2266681"/>
                <a:gd name="connsiteY14" fmla="*/ 2859109 h 2859109"/>
                <a:gd name="connsiteX15" fmla="*/ 1249250 w 2266681"/>
                <a:gd name="connsiteY15" fmla="*/ 2846231 h 2859109"/>
                <a:gd name="connsiteX16" fmla="*/ 708338 w 2266681"/>
                <a:gd name="connsiteY16" fmla="*/ 2601532 h 2859109"/>
                <a:gd name="connsiteX17" fmla="*/ 643943 w 2266681"/>
                <a:gd name="connsiteY17" fmla="*/ 2485622 h 2859109"/>
                <a:gd name="connsiteX18" fmla="*/ 605307 w 2266681"/>
                <a:gd name="connsiteY18" fmla="*/ 2459864 h 2859109"/>
                <a:gd name="connsiteX19" fmla="*/ 566670 w 2266681"/>
                <a:gd name="connsiteY19" fmla="*/ 2421228 h 2859109"/>
                <a:gd name="connsiteX20" fmla="*/ 231819 w 2266681"/>
                <a:gd name="connsiteY20" fmla="*/ 2125014 h 2859109"/>
                <a:gd name="connsiteX21" fmla="*/ 0 w 2266681"/>
                <a:gd name="connsiteY21" fmla="*/ 1622738 h 2859109"/>
                <a:gd name="connsiteX22" fmla="*/ 51515 w 2266681"/>
                <a:gd name="connsiteY22" fmla="*/ 1519707 h 2859109"/>
                <a:gd name="connsiteX23" fmla="*/ 77273 w 2266681"/>
                <a:gd name="connsiteY23" fmla="*/ 1378039 h 2859109"/>
                <a:gd name="connsiteX24" fmla="*/ 90152 w 2266681"/>
                <a:gd name="connsiteY24" fmla="*/ 772732 h 2859109"/>
                <a:gd name="connsiteX25" fmla="*/ 90152 w 2266681"/>
                <a:gd name="connsiteY25" fmla="*/ 540912 h 2859109"/>
                <a:gd name="connsiteX26" fmla="*/ 90152 w 2266681"/>
                <a:gd name="connsiteY26" fmla="*/ 270456 h 2859109"/>
                <a:gd name="connsiteX27" fmla="*/ 180304 w 2266681"/>
                <a:gd name="connsiteY27" fmla="*/ 64394 h 2859109"/>
                <a:gd name="connsiteX28" fmla="*/ 334850 w 2266681"/>
                <a:gd name="connsiteY28" fmla="*/ 64394 h 2859109"/>
                <a:gd name="connsiteX29" fmla="*/ 412124 w 2266681"/>
                <a:gd name="connsiteY29" fmla="*/ 77273 h 285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266681" h="2859109">
                  <a:moveTo>
                    <a:pt x="412124" y="77273"/>
                  </a:moveTo>
                  <a:lnTo>
                    <a:pt x="901521" y="0"/>
                  </a:lnTo>
                  <a:lnTo>
                    <a:pt x="1519707" y="38636"/>
                  </a:lnTo>
                  <a:lnTo>
                    <a:pt x="1867436" y="270456"/>
                  </a:lnTo>
                  <a:cubicBezTo>
                    <a:pt x="1908205" y="379172"/>
                    <a:pt x="1880137" y="347551"/>
                    <a:pt x="1918952" y="386366"/>
                  </a:cubicBezTo>
                  <a:lnTo>
                    <a:pt x="1996225" y="759853"/>
                  </a:lnTo>
                  <a:cubicBezTo>
                    <a:pt x="1996824" y="761651"/>
                    <a:pt x="2043948" y="893144"/>
                    <a:pt x="2047741" y="927278"/>
                  </a:cubicBezTo>
                  <a:cubicBezTo>
                    <a:pt x="2050111" y="948612"/>
                    <a:pt x="2047741" y="970208"/>
                    <a:pt x="2047741" y="991673"/>
                  </a:cubicBezTo>
                  <a:lnTo>
                    <a:pt x="2176529" y="1287887"/>
                  </a:lnTo>
                  <a:cubicBezTo>
                    <a:pt x="2197994" y="1326524"/>
                    <a:pt x="2222402" y="1363666"/>
                    <a:pt x="2240924" y="1403797"/>
                  </a:cubicBezTo>
                  <a:cubicBezTo>
                    <a:pt x="2277829" y="1483757"/>
                    <a:pt x="2233552" y="1435059"/>
                    <a:pt x="2266681" y="1468191"/>
                  </a:cubicBezTo>
                  <a:lnTo>
                    <a:pt x="2202287" y="1867436"/>
                  </a:lnTo>
                  <a:lnTo>
                    <a:pt x="2202287" y="2009104"/>
                  </a:lnTo>
                  <a:lnTo>
                    <a:pt x="1751526" y="2717442"/>
                  </a:lnTo>
                  <a:lnTo>
                    <a:pt x="1390918" y="2859109"/>
                  </a:lnTo>
                  <a:lnTo>
                    <a:pt x="1249250" y="2846231"/>
                  </a:lnTo>
                  <a:lnTo>
                    <a:pt x="708338" y="2601532"/>
                  </a:lnTo>
                  <a:cubicBezTo>
                    <a:pt x="686873" y="2562895"/>
                    <a:pt x="669939" y="2521367"/>
                    <a:pt x="643943" y="2485622"/>
                  </a:cubicBezTo>
                  <a:cubicBezTo>
                    <a:pt x="634839" y="2473104"/>
                    <a:pt x="617198" y="2469773"/>
                    <a:pt x="605307" y="2459864"/>
                  </a:cubicBezTo>
                  <a:cubicBezTo>
                    <a:pt x="591315" y="2448204"/>
                    <a:pt x="566670" y="2421228"/>
                    <a:pt x="566670" y="2421228"/>
                  </a:cubicBezTo>
                  <a:lnTo>
                    <a:pt x="231819" y="2125014"/>
                  </a:lnTo>
                  <a:lnTo>
                    <a:pt x="0" y="1622738"/>
                  </a:lnTo>
                  <a:cubicBezTo>
                    <a:pt x="17172" y="1588394"/>
                    <a:pt x="37731" y="1555545"/>
                    <a:pt x="51515" y="1519707"/>
                  </a:cubicBezTo>
                  <a:cubicBezTo>
                    <a:pt x="56667" y="1506312"/>
                    <a:pt x="76122" y="1385521"/>
                    <a:pt x="77273" y="1378039"/>
                  </a:cubicBezTo>
                  <a:cubicBezTo>
                    <a:pt x="114437" y="1136477"/>
                    <a:pt x="90152" y="1213127"/>
                    <a:pt x="90152" y="772732"/>
                  </a:cubicBezTo>
                  <a:lnTo>
                    <a:pt x="90152" y="540912"/>
                  </a:lnTo>
                  <a:lnTo>
                    <a:pt x="90152" y="270456"/>
                  </a:lnTo>
                  <a:lnTo>
                    <a:pt x="180304" y="64394"/>
                  </a:lnTo>
                  <a:lnTo>
                    <a:pt x="334850" y="64394"/>
                  </a:lnTo>
                  <a:lnTo>
                    <a:pt x="412124" y="77273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Freeform 8"/>
            <p:cNvSpPr/>
            <p:nvPr/>
          </p:nvSpPr>
          <p:spPr>
            <a:xfrm>
              <a:off x="6452314" y="2592945"/>
              <a:ext cx="2575775" cy="3464417"/>
            </a:xfrm>
            <a:custGeom>
              <a:avLst/>
              <a:gdLst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0" fmla="*/ 77274 w 2575775"/>
                <a:gd name="connsiteY0" fmla="*/ 425003 h 3464417"/>
                <a:gd name="connsiteX1" fmla="*/ 167426 w 2575775"/>
                <a:gd name="connsiteY1" fmla="*/ 579549 h 3464417"/>
                <a:gd name="connsiteX2" fmla="*/ 218941 w 2575775"/>
                <a:gd name="connsiteY2" fmla="*/ 862884 h 3464417"/>
                <a:gd name="connsiteX3" fmla="*/ 283336 w 2575775"/>
                <a:gd name="connsiteY3" fmla="*/ 1043189 h 3464417"/>
                <a:gd name="connsiteX4" fmla="*/ 296214 w 2575775"/>
                <a:gd name="connsiteY4" fmla="*/ 1210614 h 3464417"/>
                <a:gd name="connsiteX5" fmla="*/ 502276 w 2575775"/>
                <a:gd name="connsiteY5" fmla="*/ 1635617 h 3464417"/>
                <a:gd name="connsiteX6" fmla="*/ 437882 w 2575775"/>
                <a:gd name="connsiteY6" fmla="*/ 2034862 h 3464417"/>
                <a:gd name="connsiteX7" fmla="*/ 437882 w 2575775"/>
                <a:gd name="connsiteY7" fmla="*/ 2189408 h 3464417"/>
                <a:gd name="connsiteX8" fmla="*/ 0 w 2575775"/>
                <a:gd name="connsiteY8" fmla="*/ 2897746 h 3464417"/>
                <a:gd name="connsiteX9" fmla="*/ 115910 w 2575775"/>
                <a:gd name="connsiteY9" fmla="*/ 3039414 h 3464417"/>
                <a:gd name="connsiteX10" fmla="*/ 618186 w 2575775"/>
                <a:gd name="connsiteY10" fmla="*/ 3464417 h 3464417"/>
                <a:gd name="connsiteX11" fmla="*/ 1249251 w 2575775"/>
                <a:gd name="connsiteY11" fmla="*/ 3425780 h 3464417"/>
                <a:gd name="connsiteX12" fmla="*/ 1648496 w 2575775"/>
                <a:gd name="connsiteY12" fmla="*/ 3232597 h 3464417"/>
                <a:gd name="connsiteX13" fmla="*/ 2073499 w 2575775"/>
                <a:gd name="connsiteY13" fmla="*/ 3013656 h 3464417"/>
                <a:gd name="connsiteX14" fmla="*/ 2021983 w 2575775"/>
                <a:gd name="connsiteY14" fmla="*/ 2369712 h 3464417"/>
                <a:gd name="connsiteX15" fmla="*/ 2189409 w 2575775"/>
                <a:gd name="connsiteY15" fmla="*/ 1893194 h 3464417"/>
                <a:gd name="connsiteX16" fmla="*/ 2382592 w 2575775"/>
                <a:gd name="connsiteY16" fmla="*/ 1777284 h 3464417"/>
                <a:gd name="connsiteX17" fmla="*/ 2472744 w 2575775"/>
                <a:gd name="connsiteY17" fmla="*/ 1712890 h 3464417"/>
                <a:gd name="connsiteX18" fmla="*/ 2524259 w 2575775"/>
                <a:gd name="connsiteY18" fmla="*/ 1661374 h 3464417"/>
                <a:gd name="connsiteX19" fmla="*/ 2537138 w 2575775"/>
                <a:gd name="connsiteY19" fmla="*/ 1584101 h 3464417"/>
                <a:gd name="connsiteX20" fmla="*/ 2550017 w 2575775"/>
                <a:gd name="connsiteY20" fmla="*/ 1416676 h 3464417"/>
                <a:gd name="connsiteX21" fmla="*/ 2575775 w 2575775"/>
                <a:gd name="connsiteY21" fmla="*/ 1287887 h 3464417"/>
                <a:gd name="connsiteX22" fmla="*/ 2318198 w 2575775"/>
                <a:gd name="connsiteY22" fmla="*/ 888642 h 3464417"/>
                <a:gd name="connsiteX23" fmla="*/ 2125014 w 2575775"/>
                <a:gd name="connsiteY23" fmla="*/ 463639 h 3464417"/>
                <a:gd name="connsiteX24" fmla="*/ 2034862 w 2575775"/>
                <a:gd name="connsiteY24" fmla="*/ 360608 h 3464417"/>
                <a:gd name="connsiteX25" fmla="*/ 1532586 w 2575775"/>
                <a:gd name="connsiteY25" fmla="*/ 128789 h 3464417"/>
                <a:gd name="connsiteX26" fmla="*/ 875764 w 2575775"/>
                <a:gd name="connsiteY26" fmla="*/ 51515 h 3464417"/>
                <a:gd name="connsiteX27" fmla="*/ 270457 w 2575775"/>
                <a:gd name="connsiteY27" fmla="*/ 0 h 3464417"/>
                <a:gd name="connsiteX28" fmla="*/ 244699 w 2575775"/>
                <a:gd name="connsiteY28" fmla="*/ 309093 h 3464417"/>
                <a:gd name="connsiteX29" fmla="*/ 115910 w 2575775"/>
                <a:gd name="connsiteY29" fmla="*/ 476518 h 3464417"/>
                <a:gd name="connsiteX30" fmla="*/ 115910 w 2575775"/>
                <a:gd name="connsiteY30" fmla="*/ 476518 h 3464417"/>
                <a:gd name="connsiteX31" fmla="*/ 115910 w 2575775"/>
                <a:gd name="connsiteY31" fmla="*/ 476518 h 3464417"/>
                <a:gd name="connsiteX32" fmla="*/ 77274 w 2575775"/>
                <a:gd name="connsiteY32" fmla="*/ 425003 h 3464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75775" h="3464417">
                  <a:moveTo>
                    <a:pt x="77274" y="425003"/>
                  </a:moveTo>
                  <a:lnTo>
                    <a:pt x="167426" y="579549"/>
                  </a:lnTo>
                  <a:lnTo>
                    <a:pt x="218941" y="862884"/>
                  </a:lnTo>
                  <a:lnTo>
                    <a:pt x="283336" y="1043189"/>
                  </a:lnTo>
                  <a:lnTo>
                    <a:pt x="296214" y="1210614"/>
                  </a:lnTo>
                  <a:lnTo>
                    <a:pt x="502276" y="1635617"/>
                  </a:lnTo>
                  <a:lnTo>
                    <a:pt x="437882" y="2034862"/>
                  </a:lnTo>
                  <a:lnTo>
                    <a:pt x="437882" y="2189408"/>
                  </a:lnTo>
                  <a:lnTo>
                    <a:pt x="0" y="2897746"/>
                  </a:lnTo>
                  <a:lnTo>
                    <a:pt x="115910" y="3039414"/>
                  </a:lnTo>
                  <a:lnTo>
                    <a:pt x="618186" y="3464417"/>
                  </a:lnTo>
                  <a:lnTo>
                    <a:pt x="1249251" y="3425780"/>
                  </a:lnTo>
                  <a:lnTo>
                    <a:pt x="1648496" y="3232597"/>
                  </a:lnTo>
                  <a:lnTo>
                    <a:pt x="2073499" y="3013656"/>
                  </a:lnTo>
                  <a:lnTo>
                    <a:pt x="2021983" y="2369712"/>
                  </a:lnTo>
                  <a:lnTo>
                    <a:pt x="2189409" y="1893194"/>
                  </a:lnTo>
                  <a:cubicBezTo>
                    <a:pt x="2332397" y="1813757"/>
                    <a:pt x="2268532" y="1853324"/>
                    <a:pt x="2382592" y="1777284"/>
                  </a:cubicBezTo>
                  <a:cubicBezTo>
                    <a:pt x="2411451" y="1758045"/>
                    <a:pt x="2447173" y="1735265"/>
                    <a:pt x="2472744" y="1712890"/>
                  </a:cubicBezTo>
                  <a:cubicBezTo>
                    <a:pt x="2491020" y="1696898"/>
                    <a:pt x="2507087" y="1678546"/>
                    <a:pt x="2524259" y="1661374"/>
                  </a:cubicBezTo>
                  <a:cubicBezTo>
                    <a:pt x="2541211" y="1610520"/>
                    <a:pt x="2537138" y="1636313"/>
                    <a:pt x="2537138" y="1584101"/>
                  </a:cubicBezTo>
                  <a:lnTo>
                    <a:pt x="2550017" y="1416676"/>
                  </a:lnTo>
                  <a:lnTo>
                    <a:pt x="2575775" y="1287887"/>
                  </a:lnTo>
                  <a:lnTo>
                    <a:pt x="2318198" y="888642"/>
                  </a:lnTo>
                  <a:lnTo>
                    <a:pt x="2125014" y="463639"/>
                  </a:lnTo>
                  <a:cubicBezTo>
                    <a:pt x="2055040" y="365676"/>
                    <a:pt x="2093651" y="390002"/>
                    <a:pt x="2034862" y="360608"/>
                  </a:cubicBezTo>
                  <a:lnTo>
                    <a:pt x="1532586" y="128789"/>
                  </a:lnTo>
                  <a:lnTo>
                    <a:pt x="875764" y="51515"/>
                  </a:lnTo>
                  <a:lnTo>
                    <a:pt x="270457" y="0"/>
                  </a:lnTo>
                  <a:lnTo>
                    <a:pt x="244699" y="309093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115910" y="476518"/>
                  </a:lnTo>
                  <a:lnTo>
                    <a:pt x="77274" y="42500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439435" y="5181598"/>
              <a:ext cx="708338" cy="888643"/>
            </a:xfrm>
            <a:custGeom>
              <a:avLst/>
              <a:gdLst>
                <a:gd name="connsiteX0" fmla="*/ 0 w 708338"/>
                <a:gd name="connsiteY0" fmla="*/ 296214 h 888643"/>
                <a:gd name="connsiteX1" fmla="*/ 218941 w 708338"/>
                <a:gd name="connsiteY1" fmla="*/ 0 h 888643"/>
                <a:gd name="connsiteX2" fmla="*/ 321972 w 708338"/>
                <a:gd name="connsiteY2" fmla="*/ 77274 h 888643"/>
                <a:gd name="connsiteX3" fmla="*/ 399246 w 708338"/>
                <a:gd name="connsiteY3" fmla="*/ 180305 h 888643"/>
                <a:gd name="connsiteX4" fmla="*/ 437882 w 708338"/>
                <a:gd name="connsiteY4" fmla="*/ 334851 h 888643"/>
                <a:gd name="connsiteX5" fmla="*/ 540913 w 708338"/>
                <a:gd name="connsiteY5" fmla="*/ 373488 h 888643"/>
                <a:gd name="connsiteX6" fmla="*/ 656823 w 708338"/>
                <a:gd name="connsiteY6" fmla="*/ 463640 h 888643"/>
                <a:gd name="connsiteX7" fmla="*/ 708338 w 708338"/>
                <a:gd name="connsiteY7" fmla="*/ 528034 h 888643"/>
                <a:gd name="connsiteX8" fmla="*/ 695460 w 708338"/>
                <a:gd name="connsiteY8" fmla="*/ 618186 h 888643"/>
                <a:gd name="connsiteX9" fmla="*/ 669702 w 708338"/>
                <a:gd name="connsiteY9" fmla="*/ 785612 h 888643"/>
                <a:gd name="connsiteX10" fmla="*/ 643944 w 708338"/>
                <a:gd name="connsiteY10" fmla="*/ 888643 h 888643"/>
                <a:gd name="connsiteX11" fmla="*/ 167426 w 708338"/>
                <a:gd name="connsiteY11" fmla="*/ 489397 h 888643"/>
                <a:gd name="connsiteX12" fmla="*/ 0 w 708338"/>
                <a:gd name="connsiteY12" fmla="*/ 296214 h 88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8338" h="888643">
                  <a:moveTo>
                    <a:pt x="0" y="296214"/>
                  </a:moveTo>
                  <a:lnTo>
                    <a:pt x="218941" y="0"/>
                  </a:lnTo>
                  <a:lnTo>
                    <a:pt x="321972" y="77274"/>
                  </a:lnTo>
                  <a:lnTo>
                    <a:pt x="399246" y="180305"/>
                  </a:lnTo>
                  <a:lnTo>
                    <a:pt x="437882" y="334851"/>
                  </a:lnTo>
                  <a:lnTo>
                    <a:pt x="540913" y="373488"/>
                  </a:lnTo>
                  <a:lnTo>
                    <a:pt x="656823" y="463640"/>
                  </a:lnTo>
                  <a:lnTo>
                    <a:pt x="708338" y="528034"/>
                  </a:lnTo>
                  <a:lnTo>
                    <a:pt x="695460" y="618186"/>
                  </a:lnTo>
                  <a:lnTo>
                    <a:pt x="669702" y="785612"/>
                  </a:lnTo>
                  <a:lnTo>
                    <a:pt x="643944" y="888643"/>
                  </a:lnTo>
                  <a:lnTo>
                    <a:pt x="167426" y="489397"/>
                  </a:lnTo>
                  <a:lnTo>
                    <a:pt x="0" y="296214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645497" y="4782353"/>
              <a:ext cx="631065" cy="914400"/>
            </a:xfrm>
            <a:custGeom>
              <a:avLst/>
              <a:gdLst>
                <a:gd name="connsiteX0" fmla="*/ 0 w 631065"/>
                <a:gd name="connsiteY0" fmla="*/ 360609 h 914400"/>
                <a:gd name="connsiteX1" fmla="*/ 244699 w 631065"/>
                <a:gd name="connsiteY1" fmla="*/ 0 h 914400"/>
                <a:gd name="connsiteX2" fmla="*/ 412124 w 631065"/>
                <a:gd name="connsiteY2" fmla="*/ 90152 h 914400"/>
                <a:gd name="connsiteX3" fmla="*/ 489398 w 631065"/>
                <a:gd name="connsiteY3" fmla="*/ 206062 h 914400"/>
                <a:gd name="connsiteX4" fmla="*/ 463640 w 631065"/>
                <a:gd name="connsiteY4" fmla="*/ 386366 h 914400"/>
                <a:gd name="connsiteX5" fmla="*/ 540913 w 631065"/>
                <a:gd name="connsiteY5" fmla="*/ 502276 h 914400"/>
                <a:gd name="connsiteX6" fmla="*/ 631065 w 631065"/>
                <a:gd name="connsiteY6" fmla="*/ 643944 h 914400"/>
                <a:gd name="connsiteX7" fmla="*/ 605307 w 631065"/>
                <a:gd name="connsiteY7" fmla="*/ 798490 h 914400"/>
                <a:gd name="connsiteX8" fmla="*/ 515155 w 631065"/>
                <a:gd name="connsiteY8" fmla="*/ 914400 h 914400"/>
                <a:gd name="connsiteX9" fmla="*/ 386367 w 631065"/>
                <a:gd name="connsiteY9" fmla="*/ 785611 h 914400"/>
                <a:gd name="connsiteX10" fmla="*/ 347730 w 631065"/>
                <a:gd name="connsiteY10" fmla="*/ 759854 h 914400"/>
                <a:gd name="connsiteX11" fmla="*/ 231820 w 631065"/>
                <a:gd name="connsiteY11" fmla="*/ 734096 h 914400"/>
                <a:gd name="connsiteX12" fmla="*/ 206062 w 631065"/>
                <a:gd name="connsiteY12" fmla="*/ 592428 h 914400"/>
                <a:gd name="connsiteX13" fmla="*/ 180305 w 631065"/>
                <a:gd name="connsiteY13" fmla="*/ 515155 h 914400"/>
                <a:gd name="connsiteX14" fmla="*/ 77274 w 631065"/>
                <a:gd name="connsiteY14" fmla="*/ 437882 h 914400"/>
                <a:gd name="connsiteX15" fmla="*/ 0 w 631065"/>
                <a:gd name="connsiteY15" fmla="*/ 360609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1065" h="914400">
                  <a:moveTo>
                    <a:pt x="0" y="360609"/>
                  </a:moveTo>
                  <a:lnTo>
                    <a:pt x="244699" y="0"/>
                  </a:lnTo>
                  <a:lnTo>
                    <a:pt x="412124" y="90152"/>
                  </a:lnTo>
                  <a:lnTo>
                    <a:pt x="489398" y="206062"/>
                  </a:lnTo>
                  <a:lnTo>
                    <a:pt x="463640" y="386366"/>
                  </a:lnTo>
                  <a:lnTo>
                    <a:pt x="540913" y="502276"/>
                  </a:lnTo>
                  <a:lnTo>
                    <a:pt x="631065" y="643944"/>
                  </a:lnTo>
                  <a:lnTo>
                    <a:pt x="605307" y="798490"/>
                  </a:lnTo>
                  <a:lnTo>
                    <a:pt x="515155" y="914400"/>
                  </a:lnTo>
                  <a:lnTo>
                    <a:pt x="386367" y="785611"/>
                  </a:lnTo>
                  <a:lnTo>
                    <a:pt x="347730" y="759854"/>
                  </a:lnTo>
                  <a:lnTo>
                    <a:pt x="231820" y="734096"/>
                  </a:lnTo>
                  <a:lnTo>
                    <a:pt x="206062" y="592428"/>
                  </a:lnTo>
                  <a:lnTo>
                    <a:pt x="180305" y="515155"/>
                  </a:lnTo>
                  <a:lnTo>
                    <a:pt x="77274" y="437882"/>
                  </a:lnTo>
                  <a:lnTo>
                    <a:pt x="0" y="3606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4" name="Right Arrow 13"/>
          <p:cNvSpPr/>
          <p:nvPr/>
        </p:nvSpPr>
        <p:spPr>
          <a:xfrm>
            <a:off x="4134118" y="5074276"/>
            <a:ext cx="1004551" cy="226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reeform 15"/>
          <p:cNvSpPr/>
          <p:nvPr/>
        </p:nvSpPr>
        <p:spPr>
          <a:xfrm>
            <a:off x="1712890" y="4855123"/>
            <a:ext cx="592428" cy="399457"/>
          </a:xfrm>
          <a:custGeom>
            <a:avLst/>
            <a:gdLst>
              <a:gd name="connsiteX0" fmla="*/ 592428 w 592428"/>
              <a:gd name="connsiteY0" fmla="*/ 399365 h 399365"/>
              <a:gd name="connsiteX1" fmla="*/ 425003 w 592428"/>
              <a:gd name="connsiteY1" fmla="*/ 64515 h 399365"/>
              <a:gd name="connsiteX2" fmla="*/ 180304 w 592428"/>
              <a:gd name="connsiteY2" fmla="*/ 120 h 399365"/>
              <a:gd name="connsiteX3" fmla="*/ 0 w 592428"/>
              <a:gd name="connsiteY3" fmla="*/ 51636 h 399365"/>
              <a:gd name="connsiteX0" fmla="*/ 736820 w 736820"/>
              <a:gd name="connsiteY0" fmla="*/ 428660 h 428660"/>
              <a:gd name="connsiteX1" fmla="*/ 569395 w 736820"/>
              <a:gd name="connsiteY1" fmla="*/ 93810 h 428660"/>
              <a:gd name="connsiteX2" fmla="*/ 324696 w 736820"/>
              <a:gd name="connsiteY2" fmla="*/ 29415 h 428660"/>
              <a:gd name="connsiteX3" fmla="*/ 144392 w 736820"/>
              <a:gd name="connsiteY3" fmla="*/ 80931 h 428660"/>
              <a:gd name="connsiteX0" fmla="*/ 592428 w 592428"/>
              <a:gd name="connsiteY0" fmla="*/ 399457 h 399457"/>
              <a:gd name="connsiteX1" fmla="*/ 425003 w 592428"/>
              <a:gd name="connsiteY1" fmla="*/ 64607 h 399457"/>
              <a:gd name="connsiteX2" fmla="*/ 180304 w 592428"/>
              <a:gd name="connsiteY2" fmla="*/ 212 h 399457"/>
              <a:gd name="connsiteX3" fmla="*/ 0 w 592428"/>
              <a:gd name="connsiteY3" fmla="*/ 51728 h 39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428" h="399457">
                <a:moveTo>
                  <a:pt x="592428" y="399457"/>
                </a:moveTo>
                <a:cubicBezTo>
                  <a:pt x="543059" y="265302"/>
                  <a:pt x="493690" y="131148"/>
                  <a:pt x="425003" y="64607"/>
                </a:cubicBezTo>
                <a:cubicBezTo>
                  <a:pt x="356316" y="-1934"/>
                  <a:pt x="251138" y="2358"/>
                  <a:pt x="180304" y="212"/>
                </a:cubicBezTo>
                <a:cubicBezTo>
                  <a:pt x="109470" y="-1934"/>
                  <a:pt x="222160" y="12018"/>
                  <a:pt x="0" y="51728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reeform 16"/>
          <p:cNvSpPr/>
          <p:nvPr/>
        </p:nvSpPr>
        <p:spPr>
          <a:xfrm>
            <a:off x="1736571" y="5151549"/>
            <a:ext cx="478595" cy="579550"/>
          </a:xfrm>
          <a:custGeom>
            <a:avLst/>
            <a:gdLst>
              <a:gd name="connsiteX0" fmla="*/ 489397 w 489397"/>
              <a:gd name="connsiteY0" fmla="*/ 579550 h 579550"/>
              <a:gd name="connsiteX1" fmla="*/ 244699 w 489397"/>
              <a:gd name="connsiteY1" fmla="*/ 386366 h 579550"/>
              <a:gd name="connsiteX2" fmla="*/ 25758 w 489397"/>
              <a:gd name="connsiteY2" fmla="*/ 154547 h 579550"/>
              <a:gd name="connsiteX3" fmla="*/ 12879 w 489397"/>
              <a:gd name="connsiteY3" fmla="*/ 0 h 579550"/>
              <a:gd name="connsiteX0" fmla="*/ 478595 w 478595"/>
              <a:gd name="connsiteY0" fmla="*/ 579550 h 579550"/>
              <a:gd name="connsiteX1" fmla="*/ 233897 w 478595"/>
              <a:gd name="connsiteY1" fmla="*/ 386366 h 579550"/>
              <a:gd name="connsiteX2" fmla="*/ 14956 w 478595"/>
              <a:gd name="connsiteY2" fmla="*/ 154547 h 579550"/>
              <a:gd name="connsiteX3" fmla="*/ 2077 w 478595"/>
              <a:gd name="connsiteY3" fmla="*/ 0 h 57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595" h="579550">
                <a:moveTo>
                  <a:pt x="478595" y="579550"/>
                </a:moveTo>
                <a:cubicBezTo>
                  <a:pt x="394882" y="518375"/>
                  <a:pt x="311170" y="457200"/>
                  <a:pt x="233897" y="386366"/>
                </a:cubicBezTo>
                <a:cubicBezTo>
                  <a:pt x="156624" y="315532"/>
                  <a:pt x="53593" y="218941"/>
                  <a:pt x="14956" y="154547"/>
                </a:cubicBezTo>
                <a:cubicBezTo>
                  <a:pt x="-23681" y="90153"/>
                  <a:pt x="27835" y="238259"/>
                  <a:pt x="2077" y="0"/>
                </a:cubicBezTo>
              </a:path>
            </a:pathLst>
          </a:custGeom>
          <a:noFill/>
          <a:ln w="34925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56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Select one or more units to be moved</a:t>
            </a:r>
          </a:p>
          <a:p>
            <a:pPr lvl="1"/>
            <a:r>
              <a:rPr lang="en-AU" dirty="0" smtClean="0"/>
              <a:t>They must all be at the same level </a:t>
            </a:r>
          </a:p>
          <a:p>
            <a:pPr lvl="2"/>
            <a:r>
              <a:rPr lang="en-AU" dirty="0" smtClean="0"/>
              <a:t>All kecamatan, or all </a:t>
            </a:r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dirty="0" smtClean="0"/>
              <a:t>The must all be in the same parent unit</a:t>
            </a:r>
          </a:p>
          <a:p>
            <a:pPr lvl="2"/>
            <a:r>
              <a:rPr lang="en-AU" dirty="0" smtClean="0"/>
              <a:t>Kecamatan in the same kabupaten</a:t>
            </a:r>
          </a:p>
          <a:p>
            <a:pPr lvl="2"/>
            <a:r>
              <a:rPr lang="en-AU" dirty="0" err="1" smtClean="0"/>
              <a:t>Desa</a:t>
            </a:r>
            <a:r>
              <a:rPr lang="en-AU" dirty="0" smtClean="0"/>
              <a:t> in the same kecamatan</a:t>
            </a:r>
          </a:p>
          <a:p>
            <a:r>
              <a:rPr lang="en-AU" dirty="0" smtClean="0"/>
              <a:t>Click on the </a:t>
            </a:r>
            <a:r>
              <a:rPr lang="en-AU" b="1" dirty="0" smtClean="0"/>
              <a:t>Move</a:t>
            </a:r>
            <a:r>
              <a:rPr lang="en-AU" dirty="0" smtClean="0"/>
              <a:t> button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4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Click on the unit to move to</a:t>
            </a:r>
          </a:p>
          <a:p>
            <a:pPr lvl="1"/>
            <a:r>
              <a:rPr lang="en-AU" dirty="0" smtClean="0"/>
              <a:t>This must be a parent unit</a:t>
            </a:r>
          </a:p>
          <a:p>
            <a:pPr lvl="2"/>
            <a:r>
              <a:rPr lang="en-AU" dirty="0" smtClean="0"/>
              <a:t>If you are moving </a:t>
            </a:r>
            <a:r>
              <a:rPr lang="en-AU" dirty="0" err="1" smtClean="0"/>
              <a:t>desa</a:t>
            </a:r>
            <a:r>
              <a:rPr lang="en-AU" dirty="0" smtClean="0"/>
              <a:t>, you must choose a kecamatan</a:t>
            </a:r>
          </a:p>
          <a:p>
            <a:pPr lvl="2"/>
            <a:r>
              <a:rPr lang="en-AU" dirty="0" smtClean="0"/>
              <a:t>If you are moving kecamatan you must choose a kabupaten</a:t>
            </a:r>
          </a:p>
          <a:p>
            <a:pPr lvl="1"/>
            <a:r>
              <a:rPr lang="en-AU" dirty="0" smtClean="0"/>
              <a:t>It must be next to the selected units</a:t>
            </a:r>
          </a:p>
          <a:p>
            <a:pPr lvl="2"/>
            <a:r>
              <a:rPr lang="en-AU" dirty="0" smtClean="0"/>
              <a:t>It must have a common boundary</a:t>
            </a:r>
          </a:p>
        </p:txBody>
      </p:sp>
    </p:spTree>
    <p:extLst>
      <p:ext uri="{BB962C8B-B14F-4D97-AF65-F5344CB8AC3E}">
        <p14:creationId xmlns:p14="http://schemas.microsoft.com/office/powerpoint/2010/main" val="27183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Spatial data</a:t>
            </a:r>
          </a:p>
          <a:p>
            <a:pPr lvl="1"/>
            <a:r>
              <a:rPr lang="en-AU" dirty="0" smtClean="0"/>
              <a:t>Locations, names, boundaries of</a:t>
            </a:r>
          </a:p>
          <a:p>
            <a:pPr lvl="2"/>
            <a:r>
              <a:rPr lang="en-AU" dirty="0" err="1" smtClean="0"/>
              <a:t>Desa</a:t>
            </a:r>
            <a:endParaRPr lang="en-AU" dirty="0" smtClean="0"/>
          </a:p>
          <a:p>
            <a:pPr lvl="2"/>
            <a:r>
              <a:rPr lang="en-AU" dirty="0" smtClean="0"/>
              <a:t>Kecamatan</a:t>
            </a:r>
          </a:p>
          <a:p>
            <a:pPr lvl="2"/>
            <a:r>
              <a:rPr lang="en-AU" dirty="0" smtClean="0"/>
              <a:t>Kabupaten</a:t>
            </a:r>
          </a:p>
          <a:p>
            <a:pPr lvl="2"/>
            <a:r>
              <a:rPr lang="en-AU" dirty="0" err="1" smtClean="0"/>
              <a:t>Provinsi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27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Click OK</a:t>
            </a:r>
          </a:p>
          <a:p>
            <a:r>
              <a:rPr lang="en-AU" dirty="0" smtClean="0"/>
              <a:t>The units will be given a new location code</a:t>
            </a:r>
          </a:p>
          <a:p>
            <a:r>
              <a:rPr lang="en-AU" dirty="0" smtClean="0"/>
              <a:t>The boundaries of the parent and higher units will be recalculated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99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Merge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Two </a:t>
            </a:r>
            <a:r>
              <a:rPr lang="en-AU" dirty="0" err="1" smtClean="0"/>
              <a:t>desa</a:t>
            </a:r>
            <a:r>
              <a:rPr lang="en-AU" dirty="0" smtClean="0"/>
              <a:t> are joined into a single </a:t>
            </a:r>
            <a:r>
              <a:rPr lang="en-AU" dirty="0" err="1" smtClean="0"/>
              <a:t>desa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Freeform 3"/>
          <p:cNvSpPr/>
          <p:nvPr/>
        </p:nvSpPr>
        <p:spPr>
          <a:xfrm>
            <a:off x="5650469" y="4121239"/>
            <a:ext cx="2498501" cy="159698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498501" h="1596988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lnTo>
                  <a:pt x="2137893" y="283336"/>
                </a:lnTo>
                <a:lnTo>
                  <a:pt x="2472743" y="618186"/>
                </a:lnTo>
                <a:lnTo>
                  <a:pt x="2498501" y="914400"/>
                </a:lnTo>
                <a:lnTo>
                  <a:pt x="2459864" y="1184857"/>
                </a:lnTo>
                <a:lnTo>
                  <a:pt x="2266681" y="1390919"/>
                </a:lnTo>
                <a:lnTo>
                  <a:pt x="1931831" y="1558344"/>
                </a:lnTo>
                <a:cubicBezTo>
                  <a:pt x="1824780" y="1598488"/>
                  <a:pt x="1865479" y="1596981"/>
                  <a:pt x="1815921" y="1596981"/>
                </a:cubicBezTo>
                <a:lnTo>
                  <a:pt x="1532586" y="1519707"/>
                </a:ln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reeform 4"/>
          <p:cNvSpPr/>
          <p:nvPr/>
        </p:nvSpPr>
        <p:spPr>
          <a:xfrm>
            <a:off x="1155540" y="4121239"/>
            <a:ext cx="1726177" cy="1519707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189408 w 2498501"/>
              <a:gd name="connsiteY7" fmla="*/ 708339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98501 w 2498501"/>
              <a:gd name="connsiteY7" fmla="*/ 914400 h 1596988"/>
              <a:gd name="connsiteX8" fmla="*/ 2459864 w 2498501"/>
              <a:gd name="connsiteY8" fmla="*/ 1184857 h 1596988"/>
              <a:gd name="connsiteX9" fmla="*/ 2266681 w 2498501"/>
              <a:gd name="connsiteY9" fmla="*/ 1390919 h 1596988"/>
              <a:gd name="connsiteX10" fmla="*/ 1931831 w 2498501"/>
              <a:gd name="connsiteY10" fmla="*/ 1558344 h 1596988"/>
              <a:gd name="connsiteX11" fmla="*/ 1815921 w 2498501"/>
              <a:gd name="connsiteY11" fmla="*/ 1596981 h 1596988"/>
              <a:gd name="connsiteX12" fmla="*/ 1532586 w 2498501"/>
              <a:gd name="connsiteY12" fmla="*/ 1519707 h 1596988"/>
              <a:gd name="connsiteX13" fmla="*/ 1287887 w 2498501"/>
              <a:gd name="connsiteY13" fmla="*/ 1416676 h 1596988"/>
              <a:gd name="connsiteX14" fmla="*/ 1223493 w 2498501"/>
              <a:gd name="connsiteY14" fmla="*/ 1236372 h 1596988"/>
              <a:gd name="connsiteX15" fmla="*/ 965915 w 2498501"/>
              <a:gd name="connsiteY15" fmla="*/ 1236372 h 1596988"/>
              <a:gd name="connsiteX16" fmla="*/ 850005 w 2498501"/>
              <a:gd name="connsiteY16" fmla="*/ 1262130 h 1596988"/>
              <a:gd name="connsiteX17" fmla="*/ 643943 w 2498501"/>
              <a:gd name="connsiteY17" fmla="*/ 1365161 h 1596988"/>
              <a:gd name="connsiteX18" fmla="*/ 347729 w 2498501"/>
              <a:gd name="connsiteY18" fmla="*/ 1378040 h 1596988"/>
              <a:gd name="connsiteX19" fmla="*/ 231819 w 2498501"/>
              <a:gd name="connsiteY19" fmla="*/ 1313645 h 1596988"/>
              <a:gd name="connsiteX20" fmla="*/ 180304 w 2498501"/>
              <a:gd name="connsiteY20" fmla="*/ 1275009 h 1596988"/>
              <a:gd name="connsiteX21" fmla="*/ 103031 w 2498501"/>
              <a:gd name="connsiteY21" fmla="*/ 1210614 h 1596988"/>
              <a:gd name="connsiteX22" fmla="*/ 77273 w 2498501"/>
              <a:gd name="connsiteY22" fmla="*/ 1081826 h 1596988"/>
              <a:gd name="connsiteX23" fmla="*/ 0 w 2498501"/>
              <a:gd name="connsiteY23" fmla="*/ 901521 h 1596988"/>
              <a:gd name="connsiteX24" fmla="*/ 25757 w 2498501"/>
              <a:gd name="connsiteY24" fmla="*/ 695459 h 1596988"/>
              <a:gd name="connsiteX25" fmla="*/ 64394 w 2498501"/>
              <a:gd name="connsiteY25" fmla="*/ 592428 h 1596988"/>
              <a:gd name="connsiteX26" fmla="*/ 64394 w 2498501"/>
              <a:gd name="connsiteY26" fmla="*/ 218941 h 1596988"/>
              <a:gd name="connsiteX27" fmla="*/ 128788 w 2498501"/>
              <a:gd name="connsiteY27" fmla="*/ 90152 h 1596988"/>
              <a:gd name="connsiteX28" fmla="*/ 231819 w 2498501"/>
              <a:gd name="connsiteY28" fmla="*/ 0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59864"/>
              <a:gd name="connsiteY0" fmla="*/ 296214 h 1596988"/>
              <a:gd name="connsiteX1" fmla="*/ 1081825 w 2459864"/>
              <a:gd name="connsiteY1" fmla="*/ 244699 h 1596988"/>
              <a:gd name="connsiteX2" fmla="*/ 1300766 w 2459864"/>
              <a:gd name="connsiteY2" fmla="*/ 51516 h 1596988"/>
              <a:gd name="connsiteX3" fmla="*/ 1442433 w 2459864"/>
              <a:gd name="connsiteY3" fmla="*/ 38637 h 1596988"/>
              <a:gd name="connsiteX4" fmla="*/ 1481070 w 2459864"/>
              <a:gd name="connsiteY4" fmla="*/ 25758 h 1596988"/>
              <a:gd name="connsiteX5" fmla="*/ 1725769 w 2459864"/>
              <a:gd name="connsiteY5" fmla="*/ 115910 h 1596988"/>
              <a:gd name="connsiteX6" fmla="*/ 2137893 w 2459864"/>
              <a:gd name="connsiteY6" fmla="*/ 283336 h 1596988"/>
              <a:gd name="connsiteX7" fmla="*/ 2459864 w 2459864"/>
              <a:gd name="connsiteY7" fmla="*/ 1184857 h 1596988"/>
              <a:gd name="connsiteX8" fmla="*/ 2266681 w 2459864"/>
              <a:gd name="connsiteY8" fmla="*/ 1390919 h 1596988"/>
              <a:gd name="connsiteX9" fmla="*/ 1931831 w 2459864"/>
              <a:gd name="connsiteY9" fmla="*/ 1558344 h 1596988"/>
              <a:gd name="connsiteX10" fmla="*/ 1815921 w 2459864"/>
              <a:gd name="connsiteY10" fmla="*/ 1596981 h 1596988"/>
              <a:gd name="connsiteX11" fmla="*/ 1532586 w 2459864"/>
              <a:gd name="connsiteY11" fmla="*/ 1519707 h 1596988"/>
              <a:gd name="connsiteX12" fmla="*/ 1287887 w 2459864"/>
              <a:gd name="connsiteY12" fmla="*/ 1416676 h 1596988"/>
              <a:gd name="connsiteX13" fmla="*/ 1223493 w 2459864"/>
              <a:gd name="connsiteY13" fmla="*/ 1236372 h 1596988"/>
              <a:gd name="connsiteX14" fmla="*/ 965915 w 2459864"/>
              <a:gd name="connsiteY14" fmla="*/ 1236372 h 1596988"/>
              <a:gd name="connsiteX15" fmla="*/ 850005 w 2459864"/>
              <a:gd name="connsiteY15" fmla="*/ 1262130 h 1596988"/>
              <a:gd name="connsiteX16" fmla="*/ 643943 w 2459864"/>
              <a:gd name="connsiteY16" fmla="*/ 1365161 h 1596988"/>
              <a:gd name="connsiteX17" fmla="*/ 347729 w 2459864"/>
              <a:gd name="connsiteY17" fmla="*/ 1378040 h 1596988"/>
              <a:gd name="connsiteX18" fmla="*/ 231819 w 2459864"/>
              <a:gd name="connsiteY18" fmla="*/ 1313645 h 1596988"/>
              <a:gd name="connsiteX19" fmla="*/ 180304 w 2459864"/>
              <a:gd name="connsiteY19" fmla="*/ 1275009 h 1596988"/>
              <a:gd name="connsiteX20" fmla="*/ 103031 w 2459864"/>
              <a:gd name="connsiteY20" fmla="*/ 1210614 h 1596988"/>
              <a:gd name="connsiteX21" fmla="*/ 77273 w 2459864"/>
              <a:gd name="connsiteY21" fmla="*/ 1081826 h 1596988"/>
              <a:gd name="connsiteX22" fmla="*/ 0 w 2459864"/>
              <a:gd name="connsiteY22" fmla="*/ 901521 h 1596988"/>
              <a:gd name="connsiteX23" fmla="*/ 25757 w 2459864"/>
              <a:gd name="connsiteY23" fmla="*/ 695459 h 1596988"/>
              <a:gd name="connsiteX24" fmla="*/ 64394 w 2459864"/>
              <a:gd name="connsiteY24" fmla="*/ 592428 h 1596988"/>
              <a:gd name="connsiteX25" fmla="*/ 64394 w 2459864"/>
              <a:gd name="connsiteY25" fmla="*/ 218941 h 1596988"/>
              <a:gd name="connsiteX26" fmla="*/ 128788 w 2459864"/>
              <a:gd name="connsiteY26" fmla="*/ 90152 h 1596988"/>
              <a:gd name="connsiteX27" fmla="*/ 231819 w 2459864"/>
              <a:gd name="connsiteY27" fmla="*/ 0 h 1596988"/>
              <a:gd name="connsiteX28" fmla="*/ 231819 w 2459864"/>
              <a:gd name="connsiteY28" fmla="*/ 0 h 1596988"/>
              <a:gd name="connsiteX29" fmla="*/ 579549 w 2459864"/>
              <a:gd name="connsiteY29" fmla="*/ 296214 h 1596988"/>
              <a:gd name="connsiteX30" fmla="*/ 656822 w 2459864"/>
              <a:gd name="connsiteY30" fmla="*/ 296214 h 1596988"/>
              <a:gd name="connsiteX0" fmla="*/ 656822 w 2266681"/>
              <a:gd name="connsiteY0" fmla="*/ 296214 h 1596988"/>
              <a:gd name="connsiteX1" fmla="*/ 1081825 w 2266681"/>
              <a:gd name="connsiteY1" fmla="*/ 244699 h 1596988"/>
              <a:gd name="connsiteX2" fmla="*/ 1300766 w 2266681"/>
              <a:gd name="connsiteY2" fmla="*/ 51516 h 1596988"/>
              <a:gd name="connsiteX3" fmla="*/ 1442433 w 2266681"/>
              <a:gd name="connsiteY3" fmla="*/ 38637 h 1596988"/>
              <a:gd name="connsiteX4" fmla="*/ 1481070 w 2266681"/>
              <a:gd name="connsiteY4" fmla="*/ 25758 h 1596988"/>
              <a:gd name="connsiteX5" fmla="*/ 1725769 w 2266681"/>
              <a:gd name="connsiteY5" fmla="*/ 115910 h 1596988"/>
              <a:gd name="connsiteX6" fmla="*/ 2137893 w 2266681"/>
              <a:gd name="connsiteY6" fmla="*/ 283336 h 1596988"/>
              <a:gd name="connsiteX7" fmla="*/ 2266681 w 2266681"/>
              <a:gd name="connsiteY7" fmla="*/ 1390919 h 1596988"/>
              <a:gd name="connsiteX8" fmla="*/ 1931831 w 2266681"/>
              <a:gd name="connsiteY8" fmla="*/ 1558344 h 1596988"/>
              <a:gd name="connsiteX9" fmla="*/ 1815921 w 2266681"/>
              <a:gd name="connsiteY9" fmla="*/ 1596981 h 1596988"/>
              <a:gd name="connsiteX10" fmla="*/ 1532586 w 2266681"/>
              <a:gd name="connsiteY10" fmla="*/ 1519707 h 1596988"/>
              <a:gd name="connsiteX11" fmla="*/ 1287887 w 2266681"/>
              <a:gd name="connsiteY11" fmla="*/ 1416676 h 1596988"/>
              <a:gd name="connsiteX12" fmla="*/ 1223493 w 2266681"/>
              <a:gd name="connsiteY12" fmla="*/ 1236372 h 1596988"/>
              <a:gd name="connsiteX13" fmla="*/ 965915 w 2266681"/>
              <a:gd name="connsiteY13" fmla="*/ 1236372 h 1596988"/>
              <a:gd name="connsiteX14" fmla="*/ 850005 w 2266681"/>
              <a:gd name="connsiteY14" fmla="*/ 1262130 h 1596988"/>
              <a:gd name="connsiteX15" fmla="*/ 643943 w 2266681"/>
              <a:gd name="connsiteY15" fmla="*/ 1365161 h 1596988"/>
              <a:gd name="connsiteX16" fmla="*/ 347729 w 2266681"/>
              <a:gd name="connsiteY16" fmla="*/ 1378040 h 1596988"/>
              <a:gd name="connsiteX17" fmla="*/ 231819 w 2266681"/>
              <a:gd name="connsiteY17" fmla="*/ 1313645 h 1596988"/>
              <a:gd name="connsiteX18" fmla="*/ 180304 w 2266681"/>
              <a:gd name="connsiteY18" fmla="*/ 1275009 h 1596988"/>
              <a:gd name="connsiteX19" fmla="*/ 103031 w 2266681"/>
              <a:gd name="connsiteY19" fmla="*/ 1210614 h 1596988"/>
              <a:gd name="connsiteX20" fmla="*/ 77273 w 2266681"/>
              <a:gd name="connsiteY20" fmla="*/ 1081826 h 1596988"/>
              <a:gd name="connsiteX21" fmla="*/ 0 w 2266681"/>
              <a:gd name="connsiteY21" fmla="*/ 901521 h 1596988"/>
              <a:gd name="connsiteX22" fmla="*/ 25757 w 2266681"/>
              <a:gd name="connsiteY22" fmla="*/ 695459 h 1596988"/>
              <a:gd name="connsiteX23" fmla="*/ 64394 w 2266681"/>
              <a:gd name="connsiteY23" fmla="*/ 592428 h 1596988"/>
              <a:gd name="connsiteX24" fmla="*/ 64394 w 2266681"/>
              <a:gd name="connsiteY24" fmla="*/ 218941 h 1596988"/>
              <a:gd name="connsiteX25" fmla="*/ 128788 w 2266681"/>
              <a:gd name="connsiteY25" fmla="*/ 90152 h 1596988"/>
              <a:gd name="connsiteX26" fmla="*/ 231819 w 2266681"/>
              <a:gd name="connsiteY26" fmla="*/ 0 h 1596988"/>
              <a:gd name="connsiteX27" fmla="*/ 231819 w 2266681"/>
              <a:gd name="connsiteY27" fmla="*/ 0 h 1596988"/>
              <a:gd name="connsiteX28" fmla="*/ 579549 w 2266681"/>
              <a:gd name="connsiteY28" fmla="*/ 296214 h 1596988"/>
              <a:gd name="connsiteX29" fmla="*/ 656822 w 2266681"/>
              <a:gd name="connsiteY29" fmla="*/ 296214 h 1596988"/>
              <a:gd name="connsiteX0" fmla="*/ 656822 w 2137893"/>
              <a:gd name="connsiteY0" fmla="*/ 296214 h 1596988"/>
              <a:gd name="connsiteX1" fmla="*/ 1081825 w 2137893"/>
              <a:gd name="connsiteY1" fmla="*/ 244699 h 1596988"/>
              <a:gd name="connsiteX2" fmla="*/ 1300766 w 2137893"/>
              <a:gd name="connsiteY2" fmla="*/ 51516 h 1596988"/>
              <a:gd name="connsiteX3" fmla="*/ 1442433 w 2137893"/>
              <a:gd name="connsiteY3" fmla="*/ 38637 h 1596988"/>
              <a:gd name="connsiteX4" fmla="*/ 1481070 w 2137893"/>
              <a:gd name="connsiteY4" fmla="*/ 25758 h 1596988"/>
              <a:gd name="connsiteX5" fmla="*/ 1725769 w 2137893"/>
              <a:gd name="connsiteY5" fmla="*/ 115910 h 1596988"/>
              <a:gd name="connsiteX6" fmla="*/ 2137893 w 2137893"/>
              <a:gd name="connsiteY6" fmla="*/ 283336 h 1596988"/>
              <a:gd name="connsiteX7" fmla="*/ 1931831 w 2137893"/>
              <a:gd name="connsiteY7" fmla="*/ 1558344 h 1596988"/>
              <a:gd name="connsiteX8" fmla="*/ 1815921 w 2137893"/>
              <a:gd name="connsiteY8" fmla="*/ 1596981 h 1596988"/>
              <a:gd name="connsiteX9" fmla="*/ 1532586 w 2137893"/>
              <a:gd name="connsiteY9" fmla="*/ 1519707 h 1596988"/>
              <a:gd name="connsiteX10" fmla="*/ 1287887 w 2137893"/>
              <a:gd name="connsiteY10" fmla="*/ 1416676 h 1596988"/>
              <a:gd name="connsiteX11" fmla="*/ 1223493 w 2137893"/>
              <a:gd name="connsiteY11" fmla="*/ 1236372 h 1596988"/>
              <a:gd name="connsiteX12" fmla="*/ 965915 w 2137893"/>
              <a:gd name="connsiteY12" fmla="*/ 1236372 h 1596988"/>
              <a:gd name="connsiteX13" fmla="*/ 850005 w 2137893"/>
              <a:gd name="connsiteY13" fmla="*/ 1262130 h 1596988"/>
              <a:gd name="connsiteX14" fmla="*/ 643943 w 2137893"/>
              <a:gd name="connsiteY14" fmla="*/ 1365161 h 1596988"/>
              <a:gd name="connsiteX15" fmla="*/ 347729 w 2137893"/>
              <a:gd name="connsiteY15" fmla="*/ 1378040 h 1596988"/>
              <a:gd name="connsiteX16" fmla="*/ 231819 w 2137893"/>
              <a:gd name="connsiteY16" fmla="*/ 1313645 h 1596988"/>
              <a:gd name="connsiteX17" fmla="*/ 180304 w 2137893"/>
              <a:gd name="connsiteY17" fmla="*/ 1275009 h 1596988"/>
              <a:gd name="connsiteX18" fmla="*/ 103031 w 2137893"/>
              <a:gd name="connsiteY18" fmla="*/ 1210614 h 1596988"/>
              <a:gd name="connsiteX19" fmla="*/ 77273 w 2137893"/>
              <a:gd name="connsiteY19" fmla="*/ 1081826 h 1596988"/>
              <a:gd name="connsiteX20" fmla="*/ 0 w 2137893"/>
              <a:gd name="connsiteY20" fmla="*/ 901521 h 1596988"/>
              <a:gd name="connsiteX21" fmla="*/ 25757 w 2137893"/>
              <a:gd name="connsiteY21" fmla="*/ 695459 h 1596988"/>
              <a:gd name="connsiteX22" fmla="*/ 64394 w 2137893"/>
              <a:gd name="connsiteY22" fmla="*/ 592428 h 1596988"/>
              <a:gd name="connsiteX23" fmla="*/ 64394 w 2137893"/>
              <a:gd name="connsiteY23" fmla="*/ 218941 h 1596988"/>
              <a:gd name="connsiteX24" fmla="*/ 128788 w 2137893"/>
              <a:gd name="connsiteY24" fmla="*/ 90152 h 1596988"/>
              <a:gd name="connsiteX25" fmla="*/ 231819 w 2137893"/>
              <a:gd name="connsiteY25" fmla="*/ 0 h 1596988"/>
              <a:gd name="connsiteX26" fmla="*/ 231819 w 2137893"/>
              <a:gd name="connsiteY26" fmla="*/ 0 h 1596988"/>
              <a:gd name="connsiteX27" fmla="*/ 579549 w 2137893"/>
              <a:gd name="connsiteY27" fmla="*/ 296214 h 1596988"/>
              <a:gd name="connsiteX28" fmla="*/ 656822 w 2137893"/>
              <a:gd name="connsiteY28" fmla="*/ 296214 h 1596988"/>
              <a:gd name="connsiteX0" fmla="*/ 656822 w 2137893"/>
              <a:gd name="connsiteY0" fmla="*/ 296214 h 1596981"/>
              <a:gd name="connsiteX1" fmla="*/ 1081825 w 2137893"/>
              <a:gd name="connsiteY1" fmla="*/ 244699 h 1596981"/>
              <a:gd name="connsiteX2" fmla="*/ 1300766 w 2137893"/>
              <a:gd name="connsiteY2" fmla="*/ 51516 h 1596981"/>
              <a:gd name="connsiteX3" fmla="*/ 1442433 w 2137893"/>
              <a:gd name="connsiteY3" fmla="*/ 38637 h 1596981"/>
              <a:gd name="connsiteX4" fmla="*/ 1481070 w 2137893"/>
              <a:gd name="connsiteY4" fmla="*/ 25758 h 1596981"/>
              <a:gd name="connsiteX5" fmla="*/ 1725769 w 2137893"/>
              <a:gd name="connsiteY5" fmla="*/ 115910 h 1596981"/>
              <a:gd name="connsiteX6" fmla="*/ 2137893 w 2137893"/>
              <a:gd name="connsiteY6" fmla="*/ 283336 h 1596981"/>
              <a:gd name="connsiteX7" fmla="*/ 1815921 w 2137893"/>
              <a:gd name="connsiteY7" fmla="*/ 1596981 h 1596981"/>
              <a:gd name="connsiteX8" fmla="*/ 1532586 w 2137893"/>
              <a:gd name="connsiteY8" fmla="*/ 1519707 h 1596981"/>
              <a:gd name="connsiteX9" fmla="*/ 1287887 w 2137893"/>
              <a:gd name="connsiteY9" fmla="*/ 1416676 h 1596981"/>
              <a:gd name="connsiteX10" fmla="*/ 1223493 w 2137893"/>
              <a:gd name="connsiteY10" fmla="*/ 1236372 h 1596981"/>
              <a:gd name="connsiteX11" fmla="*/ 965915 w 2137893"/>
              <a:gd name="connsiteY11" fmla="*/ 1236372 h 1596981"/>
              <a:gd name="connsiteX12" fmla="*/ 850005 w 2137893"/>
              <a:gd name="connsiteY12" fmla="*/ 1262130 h 1596981"/>
              <a:gd name="connsiteX13" fmla="*/ 643943 w 2137893"/>
              <a:gd name="connsiteY13" fmla="*/ 1365161 h 1596981"/>
              <a:gd name="connsiteX14" fmla="*/ 347729 w 2137893"/>
              <a:gd name="connsiteY14" fmla="*/ 1378040 h 1596981"/>
              <a:gd name="connsiteX15" fmla="*/ 231819 w 2137893"/>
              <a:gd name="connsiteY15" fmla="*/ 1313645 h 1596981"/>
              <a:gd name="connsiteX16" fmla="*/ 180304 w 2137893"/>
              <a:gd name="connsiteY16" fmla="*/ 1275009 h 1596981"/>
              <a:gd name="connsiteX17" fmla="*/ 103031 w 2137893"/>
              <a:gd name="connsiteY17" fmla="*/ 1210614 h 1596981"/>
              <a:gd name="connsiteX18" fmla="*/ 77273 w 2137893"/>
              <a:gd name="connsiteY18" fmla="*/ 1081826 h 1596981"/>
              <a:gd name="connsiteX19" fmla="*/ 0 w 2137893"/>
              <a:gd name="connsiteY19" fmla="*/ 901521 h 1596981"/>
              <a:gd name="connsiteX20" fmla="*/ 25757 w 2137893"/>
              <a:gd name="connsiteY20" fmla="*/ 695459 h 1596981"/>
              <a:gd name="connsiteX21" fmla="*/ 64394 w 2137893"/>
              <a:gd name="connsiteY21" fmla="*/ 592428 h 1596981"/>
              <a:gd name="connsiteX22" fmla="*/ 64394 w 2137893"/>
              <a:gd name="connsiteY22" fmla="*/ 218941 h 1596981"/>
              <a:gd name="connsiteX23" fmla="*/ 128788 w 2137893"/>
              <a:gd name="connsiteY23" fmla="*/ 90152 h 1596981"/>
              <a:gd name="connsiteX24" fmla="*/ 231819 w 2137893"/>
              <a:gd name="connsiteY24" fmla="*/ 0 h 1596981"/>
              <a:gd name="connsiteX25" fmla="*/ 231819 w 2137893"/>
              <a:gd name="connsiteY25" fmla="*/ 0 h 1596981"/>
              <a:gd name="connsiteX26" fmla="*/ 579549 w 2137893"/>
              <a:gd name="connsiteY26" fmla="*/ 296214 h 1596981"/>
              <a:gd name="connsiteX27" fmla="*/ 656822 w 2137893"/>
              <a:gd name="connsiteY27" fmla="*/ 296214 h 1596981"/>
              <a:gd name="connsiteX0" fmla="*/ 656822 w 2137893"/>
              <a:gd name="connsiteY0" fmla="*/ 296214 h 1519707"/>
              <a:gd name="connsiteX1" fmla="*/ 1081825 w 2137893"/>
              <a:gd name="connsiteY1" fmla="*/ 244699 h 1519707"/>
              <a:gd name="connsiteX2" fmla="*/ 1300766 w 2137893"/>
              <a:gd name="connsiteY2" fmla="*/ 51516 h 1519707"/>
              <a:gd name="connsiteX3" fmla="*/ 1442433 w 2137893"/>
              <a:gd name="connsiteY3" fmla="*/ 38637 h 1519707"/>
              <a:gd name="connsiteX4" fmla="*/ 1481070 w 2137893"/>
              <a:gd name="connsiteY4" fmla="*/ 25758 h 1519707"/>
              <a:gd name="connsiteX5" fmla="*/ 1725769 w 2137893"/>
              <a:gd name="connsiteY5" fmla="*/ 115910 h 1519707"/>
              <a:gd name="connsiteX6" fmla="*/ 2137893 w 2137893"/>
              <a:gd name="connsiteY6" fmla="*/ 283336 h 1519707"/>
              <a:gd name="connsiteX7" fmla="*/ 1532586 w 2137893"/>
              <a:gd name="connsiteY7" fmla="*/ 927280 h 1519707"/>
              <a:gd name="connsiteX8" fmla="*/ 1532586 w 2137893"/>
              <a:gd name="connsiteY8" fmla="*/ 1519707 h 1519707"/>
              <a:gd name="connsiteX9" fmla="*/ 1287887 w 2137893"/>
              <a:gd name="connsiteY9" fmla="*/ 1416676 h 1519707"/>
              <a:gd name="connsiteX10" fmla="*/ 1223493 w 2137893"/>
              <a:gd name="connsiteY10" fmla="*/ 1236372 h 1519707"/>
              <a:gd name="connsiteX11" fmla="*/ 965915 w 2137893"/>
              <a:gd name="connsiteY11" fmla="*/ 1236372 h 1519707"/>
              <a:gd name="connsiteX12" fmla="*/ 850005 w 2137893"/>
              <a:gd name="connsiteY12" fmla="*/ 1262130 h 1519707"/>
              <a:gd name="connsiteX13" fmla="*/ 643943 w 2137893"/>
              <a:gd name="connsiteY13" fmla="*/ 1365161 h 1519707"/>
              <a:gd name="connsiteX14" fmla="*/ 347729 w 2137893"/>
              <a:gd name="connsiteY14" fmla="*/ 1378040 h 1519707"/>
              <a:gd name="connsiteX15" fmla="*/ 231819 w 2137893"/>
              <a:gd name="connsiteY15" fmla="*/ 1313645 h 1519707"/>
              <a:gd name="connsiteX16" fmla="*/ 180304 w 2137893"/>
              <a:gd name="connsiteY16" fmla="*/ 1275009 h 1519707"/>
              <a:gd name="connsiteX17" fmla="*/ 103031 w 2137893"/>
              <a:gd name="connsiteY17" fmla="*/ 1210614 h 1519707"/>
              <a:gd name="connsiteX18" fmla="*/ 77273 w 2137893"/>
              <a:gd name="connsiteY18" fmla="*/ 1081826 h 1519707"/>
              <a:gd name="connsiteX19" fmla="*/ 0 w 2137893"/>
              <a:gd name="connsiteY19" fmla="*/ 901521 h 1519707"/>
              <a:gd name="connsiteX20" fmla="*/ 25757 w 2137893"/>
              <a:gd name="connsiteY20" fmla="*/ 695459 h 1519707"/>
              <a:gd name="connsiteX21" fmla="*/ 64394 w 2137893"/>
              <a:gd name="connsiteY21" fmla="*/ 592428 h 1519707"/>
              <a:gd name="connsiteX22" fmla="*/ 64394 w 2137893"/>
              <a:gd name="connsiteY22" fmla="*/ 218941 h 1519707"/>
              <a:gd name="connsiteX23" fmla="*/ 128788 w 2137893"/>
              <a:gd name="connsiteY23" fmla="*/ 90152 h 1519707"/>
              <a:gd name="connsiteX24" fmla="*/ 231819 w 2137893"/>
              <a:gd name="connsiteY24" fmla="*/ 0 h 1519707"/>
              <a:gd name="connsiteX25" fmla="*/ 231819 w 2137893"/>
              <a:gd name="connsiteY25" fmla="*/ 0 h 1519707"/>
              <a:gd name="connsiteX26" fmla="*/ 579549 w 2137893"/>
              <a:gd name="connsiteY26" fmla="*/ 296214 h 1519707"/>
              <a:gd name="connsiteX27" fmla="*/ 656822 w 2137893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828800"/>
              <a:gd name="connsiteY0" fmla="*/ 296214 h 1519707"/>
              <a:gd name="connsiteX1" fmla="*/ 1081825 w 1828800"/>
              <a:gd name="connsiteY1" fmla="*/ 244699 h 1519707"/>
              <a:gd name="connsiteX2" fmla="*/ 1300766 w 1828800"/>
              <a:gd name="connsiteY2" fmla="*/ 51516 h 1519707"/>
              <a:gd name="connsiteX3" fmla="*/ 1442433 w 1828800"/>
              <a:gd name="connsiteY3" fmla="*/ 38637 h 1519707"/>
              <a:gd name="connsiteX4" fmla="*/ 1481070 w 1828800"/>
              <a:gd name="connsiteY4" fmla="*/ 25758 h 1519707"/>
              <a:gd name="connsiteX5" fmla="*/ 1725769 w 1828800"/>
              <a:gd name="connsiteY5" fmla="*/ 115910 h 1519707"/>
              <a:gd name="connsiteX6" fmla="*/ 1828800 w 1828800"/>
              <a:gd name="connsiteY6" fmla="*/ 566671 h 1519707"/>
              <a:gd name="connsiteX7" fmla="*/ 1532586 w 1828800"/>
              <a:gd name="connsiteY7" fmla="*/ 927280 h 1519707"/>
              <a:gd name="connsiteX8" fmla="*/ 1532586 w 1828800"/>
              <a:gd name="connsiteY8" fmla="*/ 1519707 h 1519707"/>
              <a:gd name="connsiteX9" fmla="*/ 1287887 w 1828800"/>
              <a:gd name="connsiteY9" fmla="*/ 1416676 h 1519707"/>
              <a:gd name="connsiteX10" fmla="*/ 1223493 w 1828800"/>
              <a:gd name="connsiteY10" fmla="*/ 1236372 h 1519707"/>
              <a:gd name="connsiteX11" fmla="*/ 965915 w 1828800"/>
              <a:gd name="connsiteY11" fmla="*/ 1236372 h 1519707"/>
              <a:gd name="connsiteX12" fmla="*/ 850005 w 1828800"/>
              <a:gd name="connsiteY12" fmla="*/ 1262130 h 1519707"/>
              <a:gd name="connsiteX13" fmla="*/ 643943 w 1828800"/>
              <a:gd name="connsiteY13" fmla="*/ 1365161 h 1519707"/>
              <a:gd name="connsiteX14" fmla="*/ 347729 w 1828800"/>
              <a:gd name="connsiteY14" fmla="*/ 1378040 h 1519707"/>
              <a:gd name="connsiteX15" fmla="*/ 231819 w 1828800"/>
              <a:gd name="connsiteY15" fmla="*/ 1313645 h 1519707"/>
              <a:gd name="connsiteX16" fmla="*/ 180304 w 1828800"/>
              <a:gd name="connsiteY16" fmla="*/ 1275009 h 1519707"/>
              <a:gd name="connsiteX17" fmla="*/ 103031 w 1828800"/>
              <a:gd name="connsiteY17" fmla="*/ 1210614 h 1519707"/>
              <a:gd name="connsiteX18" fmla="*/ 77273 w 1828800"/>
              <a:gd name="connsiteY18" fmla="*/ 1081826 h 1519707"/>
              <a:gd name="connsiteX19" fmla="*/ 0 w 1828800"/>
              <a:gd name="connsiteY19" fmla="*/ 901521 h 1519707"/>
              <a:gd name="connsiteX20" fmla="*/ 25757 w 1828800"/>
              <a:gd name="connsiteY20" fmla="*/ 695459 h 1519707"/>
              <a:gd name="connsiteX21" fmla="*/ 64394 w 1828800"/>
              <a:gd name="connsiteY21" fmla="*/ 592428 h 1519707"/>
              <a:gd name="connsiteX22" fmla="*/ 64394 w 1828800"/>
              <a:gd name="connsiteY22" fmla="*/ 218941 h 1519707"/>
              <a:gd name="connsiteX23" fmla="*/ 128788 w 1828800"/>
              <a:gd name="connsiteY23" fmla="*/ 90152 h 1519707"/>
              <a:gd name="connsiteX24" fmla="*/ 231819 w 1828800"/>
              <a:gd name="connsiteY24" fmla="*/ 0 h 1519707"/>
              <a:gd name="connsiteX25" fmla="*/ 231819 w 1828800"/>
              <a:gd name="connsiteY25" fmla="*/ 0 h 1519707"/>
              <a:gd name="connsiteX26" fmla="*/ 579549 w 1828800"/>
              <a:gd name="connsiteY26" fmla="*/ 296214 h 1519707"/>
              <a:gd name="connsiteX27" fmla="*/ 656822 w 1828800"/>
              <a:gd name="connsiteY27" fmla="*/ 296214 h 1519707"/>
              <a:gd name="connsiteX0" fmla="*/ 656822 w 1726083"/>
              <a:gd name="connsiteY0" fmla="*/ 296214 h 1519707"/>
              <a:gd name="connsiteX1" fmla="*/ 1081825 w 1726083"/>
              <a:gd name="connsiteY1" fmla="*/ 244699 h 1519707"/>
              <a:gd name="connsiteX2" fmla="*/ 1300766 w 1726083"/>
              <a:gd name="connsiteY2" fmla="*/ 51516 h 1519707"/>
              <a:gd name="connsiteX3" fmla="*/ 1442433 w 1726083"/>
              <a:gd name="connsiteY3" fmla="*/ 38637 h 1519707"/>
              <a:gd name="connsiteX4" fmla="*/ 1481070 w 1726083"/>
              <a:gd name="connsiteY4" fmla="*/ 25758 h 1519707"/>
              <a:gd name="connsiteX5" fmla="*/ 1725769 w 1726083"/>
              <a:gd name="connsiteY5" fmla="*/ 115910 h 1519707"/>
              <a:gd name="connsiteX6" fmla="*/ 1532586 w 1726083"/>
              <a:gd name="connsiteY6" fmla="*/ 927280 h 1519707"/>
              <a:gd name="connsiteX7" fmla="*/ 1532586 w 1726083"/>
              <a:gd name="connsiteY7" fmla="*/ 1519707 h 1519707"/>
              <a:gd name="connsiteX8" fmla="*/ 1287887 w 1726083"/>
              <a:gd name="connsiteY8" fmla="*/ 1416676 h 1519707"/>
              <a:gd name="connsiteX9" fmla="*/ 1223493 w 1726083"/>
              <a:gd name="connsiteY9" fmla="*/ 1236372 h 1519707"/>
              <a:gd name="connsiteX10" fmla="*/ 965915 w 1726083"/>
              <a:gd name="connsiteY10" fmla="*/ 1236372 h 1519707"/>
              <a:gd name="connsiteX11" fmla="*/ 850005 w 1726083"/>
              <a:gd name="connsiteY11" fmla="*/ 1262130 h 1519707"/>
              <a:gd name="connsiteX12" fmla="*/ 643943 w 1726083"/>
              <a:gd name="connsiteY12" fmla="*/ 1365161 h 1519707"/>
              <a:gd name="connsiteX13" fmla="*/ 347729 w 1726083"/>
              <a:gd name="connsiteY13" fmla="*/ 1378040 h 1519707"/>
              <a:gd name="connsiteX14" fmla="*/ 231819 w 1726083"/>
              <a:gd name="connsiteY14" fmla="*/ 1313645 h 1519707"/>
              <a:gd name="connsiteX15" fmla="*/ 180304 w 1726083"/>
              <a:gd name="connsiteY15" fmla="*/ 1275009 h 1519707"/>
              <a:gd name="connsiteX16" fmla="*/ 103031 w 1726083"/>
              <a:gd name="connsiteY16" fmla="*/ 1210614 h 1519707"/>
              <a:gd name="connsiteX17" fmla="*/ 77273 w 1726083"/>
              <a:gd name="connsiteY17" fmla="*/ 1081826 h 1519707"/>
              <a:gd name="connsiteX18" fmla="*/ 0 w 1726083"/>
              <a:gd name="connsiteY18" fmla="*/ 901521 h 1519707"/>
              <a:gd name="connsiteX19" fmla="*/ 25757 w 1726083"/>
              <a:gd name="connsiteY19" fmla="*/ 695459 h 1519707"/>
              <a:gd name="connsiteX20" fmla="*/ 64394 w 1726083"/>
              <a:gd name="connsiteY20" fmla="*/ 592428 h 1519707"/>
              <a:gd name="connsiteX21" fmla="*/ 64394 w 1726083"/>
              <a:gd name="connsiteY21" fmla="*/ 218941 h 1519707"/>
              <a:gd name="connsiteX22" fmla="*/ 128788 w 1726083"/>
              <a:gd name="connsiteY22" fmla="*/ 90152 h 1519707"/>
              <a:gd name="connsiteX23" fmla="*/ 231819 w 1726083"/>
              <a:gd name="connsiteY23" fmla="*/ 0 h 1519707"/>
              <a:gd name="connsiteX24" fmla="*/ 231819 w 1726083"/>
              <a:gd name="connsiteY24" fmla="*/ 0 h 1519707"/>
              <a:gd name="connsiteX25" fmla="*/ 579549 w 1726083"/>
              <a:gd name="connsiteY25" fmla="*/ 296214 h 1519707"/>
              <a:gd name="connsiteX26" fmla="*/ 656822 w 1726083"/>
              <a:gd name="connsiteY26" fmla="*/ 296214 h 1519707"/>
              <a:gd name="connsiteX0" fmla="*/ 656822 w 1726177"/>
              <a:gd name="connsiteY0" fmla="*/ 296214 h 1519707"/>
              <a:gd name="connsiteX1" fmla="*/ 1081825 w 1726177"/>
              <a:gd name="connsiteY1" fmla="*/ 244699 h 1519707"/>
              <a:gd name="connsiteX2" fmla="*/ 1300766 w 1726177"/>
              <a:gd name="connsiteY2" fmla="*/ 51516 h 1519707"/>
              <a:gd name="connsiteX3" fmla="*/ 1442433 w 1726177"/>
              <a:gd name="connsiteY3" fmla="*/ 38637 h 1519707"/>
              <a:gd name="connsiteX4" fmla="*/ 1481070 w 1726177"/>
              <a:gd name="connsiteY4" fmla="*/ 25758 h 1519707"/>
              <a:gd name="connsiteX5" fmla="*/ 1725769 w 1726177"/>
              <a:gd name="connsiteY5" fmla="*/ 115910 h 1519707"/>
              <a:gd name="connsiteX6" fmla="*/ 1532586 w 1726177"/>
              <a:gd name="connsiteY6" fmla="*/ 1519707 h 1519707"/>
              <a:gd name="connsiteX7" fmla="*/ 1287887 w 1726177"/>
              <a:gd name="connsiteY7" fmla="*/ 1416676 h 1519707"/>
              <a:gd name="connsiteX8" fmla="*/ 1223493 w 1726177"/>
              <a:gd name="connsiteY8" fmla="*/ 1236372 h 1519707"/>
              <a:gd name="connsiteX9" fmla="*/ 965915 w 1726177"/>
              <a:gd name="connsiteY9" fmla="*/ 1236372 h 1519707"/>
              <a:gd name="connsiteX10" fmla="*/ 850005 w 1726177"/>
              <a:gd name="connsiteY10" fmla="*/ 1262130 h 1519707"/>
              <a:gd name="connsiteX11" fmla="*/ 643943 w 1726177"/>
              <a:gd name="connsiteY11" fmla="*/ 1365161 h 1519707"/>
              <a:gd name="connsiteX12" fmla="*/ 347729 w 1726177"/>
              <a:gd name="connsiteY12" fmla="*/ 1378040 h 1519707"/>
              <a:gd name="connsiteX13" fmla="*/ 231819 w 1726177"/>
              <a:gd name="connsiteY13" fmla="*/ 1313645 h 1519707"/>
              <a:gd name="connsiteX14" fmla="*/ 180304 w 1726177"/>
              <a:gd name="connsiteY14" fmla="*/ 1275009 h 1519707"/>
              <a:gd name="connsiteX15" fmla="*/ 103031 w 1726177"/>
              <a:gd name="connsiteY15" fmla="*/ 1210614 h 1519707"/>
              <a:gd name="connsiteX16" fmla="*/ 77273 w 1726177"/>
              <a:gd name="connsiteY16" fmla="*/ 1081826 h 1519707"/>
              <a:gd name="connsiteX17" fmla="*/ 0 w 1726177"/>
              <a:gd name="connsiteY17" fmla="*/ 901521 h 1519707"/>
              <a:gd name="connsiteX18" fmla="*/ 25757 w 1726177"/>
              <a:gd name="connsiteY18" fmla="*/ 695459 h 1519707"/>
              <a:gd name="connsiteX19" fmla="*/ 64394 w 1726177"/>
              <a:gd name="connsiteY19" fmla="*/ 592428 h 1519707"/>
              <a:gd name="connsiteX20" fmla="*/ 64394 w 1726177"/>
              <a:gd name="connsiteY20" fmla="*/ 218941 h 1519707"/>
              <a:gd name="connsiteX21" fmla="*/ 128788 w 1726177"/>
              <a:gd name="connsiteY21" fmla="*/ 90152 h 1519707"/>
              <a:gd name="connsiteX22" fmla="*/ 231819 w 1726177"/>
              <a:gd name="connsiteY22" fmla="*/ 0 h 1519707"/>
              <a:gd name="connsiteX23" fmla="*/ 231819 w 1726177"/>
              <a:gd name="connsiteY23" fmla="*/ 0 h 1519707"/>
              <a:gd name="connsiteX24" fmla="*/ 579549 w 1726177"/>
              <a:gd name="connsiteY24" fmla="*/ 296214 h 1519707"/>
              <a:gd name="connsiteX25" fmla="*/ 656822 w 1726177"/>
              <a:gd name="connsiteY25" fmla="*/ 296214 h 151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26177" h="1519707">
                <a:moveTo>
                  <a:pt x="656822" y="296214"/>
                </a:moveTo>
                <a:lnTo>
                  <a:pt x="1081825" y="244699"/>
                </a:lnTo>
                <a:lnTo>
                  <a:pt x="1300766" y="51516"/>
                </a:lnTo>
                <a:cubicBezTo>
                  <a:pt x="1347988" y="47223"/>
                  <a:pt x="1395493" y="45343"/>
                  <a:pt x="1442433" y="38637"/>
                </a:cubicBezTo>
                <a:cubicBezTo>
                  <a:pt x="1455872" y="36717"/>
                  <a:pt x="1481070" y="25758"/>
                  <a:pt x="1481070" y="25758"/>
                </a:cubicBezTo>
                <a:lnTo>
                  <a:pt x="1725769" y="115910"/>
                </a:lnTo>
                <a:cubicBezTo>
                  <a:pt x="1734355" y="364901"/>
                  <a:pt x="1605566" y="1302913"/>
                  <a:pt x="1532586" y="1519707"/>
                </a:cubicBezTo>
                <a:lnTo>
                  <a:pt x="1287887" y="1416676"/>
                </a:lnTo>
                <a:lnTo>
                  <a:pt x="1223493" y="1236372"/>
                </a:lnTo>
                <a:lnTo>
                  <a:pt x="965915" y="1236372"/>
                </a:lnTo>
                <a:lnTo>
                  <a:pt x="850005" y="1262130"/>
                </a:lnTo>
                <a:lnTo>
                  <a:pt x="643943" y="1365161"/>
                </a:lnTo>
                <a:lnTo>
                  <a:pt x="347729" y="1378040"/>
                </a:lnTo>
                <a:cubicBezTo>
                  <a:pt x="309092" y="1356575"/>
                  <a:pt x="269997" y="1335916"/>
                  <a:pt x="231819" y="1313645"/>
                </a:cubicBezTo>
                <a:cubicBezTo>
                  <a:pt x="196868" y="1293257"/>
                  <a:pt x="200701" y="1295406"/>
                  <a:pt x="180304" y="1275009"/>
                </a:cubicBezTo>
                <a:lnTo>
                  <a:pt x="103031" y="1210614"/>
                </a:lnTo>
                <a:lnTo>
                  <a:pt x="77273" y="1081826"/>
                </a:lnTo>
                <a:lnTo>
                  <a:pt x="0" y="901521"/>
                </a:lnTo>
                <a:lnTo>
                  <a:pt x="25757" y="695459"/>
                </a:lnTo>
                <a:lnTo>
                  <a:pt x="64394" y="592428"/>
                </a:lnTo>
                <a:lnTo>
                  <a:pt x="64394" y="218941"/>
                </a:lnTo>
                <a:cubicBezTo>
                  <a:pt x="130873" y="99278"/>
                  <a:pt x="128788" y="147230"/>
                  <a:pt x="128788" y="90152"/>
                </a:cubicBezTo>
                <a:lnTo>
                  <a:pt x="231819" y="0"/>
                </a:lnTo>
                <a:lnTo>
                  <a:pt x="231819" y="0"/>
                </a:lnTo>
                <a:lnTo>
                  <a:pt x="579549" y="296214"/>
                </a:lnTo>
                <a:lnTo>
                  <a:pt x="656822" y="296214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/>
          <p:cNvSpPr/>
          <p:nvPr/>
        </p:nvSpPr>
        <p:spPr>
          <a:xfrm>
            <a:off x="2686714" y="4237149"/>
            <a:ext cx="967331" cy="1481078"/>
          </a:xfrm>
          <a:custGeom>
            <a:avLst/>
            <a:gdLst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231819 w 2498501"/>
              <a:gd name="connsiteY30" fmla="*/ 0 h 1596988"/>
              <a:gd name="connsiteX31" fmla="*/ 579549 w 2498501"/>
              <a:gd name="connsiteY31" fmla="*/ 296214 h 1596988"/>
              <a:gd name="connsiteX32" fmla="*/ 656822 w 2498501"/>
              <a:gd name="connsiteY32" fmla="*/ 296214 h 1596988"/>
              <a:gd name="connsiteX0" fmla="*/ 656822 w 2498501"/>
              <a:gd name="connsiteY0" fmla="*/ 296214 h 1596988"/>
              <a:gd name="connsiteX1" fmla="*/ 1081825 w 2498501"/>
              <a:gd name="connsiteY1" fmla="*/ 244699 h 1596988"/>
              <a:gd name="connsiteX2" fmla="*/ 1300766 w 2498501"/>
              <a:gd name="connsiteY2" fmla="*/ 51516 h 1596988"/>
              <a:gd name="connsiteX3" fmla="*/ 1442433 w 2498501"/>
              <a:gd name="connsiteY3" fmla="*/ 38637 h 1596988"/>
              <a:gd name="connsiteX4" fmla="*/ 1481070 w 2498501"/>
              <a:gd name="connsiteY4" fmla="*/ 25758 h 1596988"/>
              <a:gd name="connsiteX5" fmla="*/ 1725769 w 2498501"/>
              <a:gd name="connsiteY5" fmla="*/ 115910 h 1596988"/>
              <a:gd name="connsiteX6" fmla="*/ 2137893 w 2498501"/>
              <a:gd name="connsiteY6" fmla="*/ 283336 h 1596988"/>
              <a:gd name="connsiteX7" fmla="*/ 2472743 w 2498501"/>
              <a:gd name="connsiteY7" fmla="*/ 618186 h 1596988"/>
              <a:gd name="connsiteX8" fmla="*/ 2498501 w 2498501"/>
              <a:gd name="connsiteY8" fmla="*/ 914400 h 1596988"/>
              <a:gd name="connsiteX9" fmla="*/ 2459864 w 2498501"/>
              <a:gd name="connsiteY9" fmla="*/ 1184857 h 1596988"/>
              <a:gd name="connsiteX10" fmla="*/ 2266681 w 2498501"/>
              <a:gd name="connsiteY10" fmla="*/ 1390919 h 1596988"/>
              <a:gd name="connsiteX11" fmla="*/ 1931831 w 2498501"/>
              <a:gd name="connsiteY11" fmla="*/ 1558344 h 1596988"/>
              <a:gd name="connsiteX12" fmla="*/ 1815921 w 2498501"/>
              <a:gd name="connsiteY12" fmla="*/ 1596981 h 1596988"/>
              <a:gd name="connsiteX13" fmla="*/ 1532586 w 2498501"/>
              <a:gd name="connsiteY13" fmla="*/ 1519707 h 1596988"/>
              <a:gd name="connsiteX14" fmla="*/ 1287887 w 2498501"/>
              <a:gd name="connsiteY14" fmla="*/ 1416676 h 1596988"/>
              <a:gd name="connsiteX15" fmla="*/ 1223493 w 2498501"/>
              <a:gd name="connsiteY15" fmla="*/ 1236372 h 1596988"/>
              <a:gd name="connsiteX16" fmla="*/ 965915 w 2498501"/>
              <a:gd name="connsiteY16" fmla="*/ 1236372 h 1596988"/>
              <a:gd name="connsiteX17" fmla="*/ 850005 w 2498501"/>
              <a:gd name="connsiteY17" fmla="*/ 1262130 h 1596988"/>
              <a:gd name="connsiteX18" fmla="*/ 643943 w 2498501"/>
              <a:gd name="connsiteY18" fmla="*/ 1365161 h 1596988"/>
              <a:gd name="connsiteX19" fmla="*/ 347729 w 2498501"/>
              <a:gd name="connsiteY19" fmla="*/ 1378040 h 1596988"/>
              <a:gd name="connsiteX20" fmla="*/ 231819 w 2498501"/>
              <a:gd name="connsiteY20" fmla="*/ 1313645 h 1596988"/>
              <a:gd name="connsiteX21" fmla="*/ 180304 w 2498501"/>
              <a:gd name="connsiteY21" fmla="*/ 1275009 h 1596988"/>
              <a:gd name="connsiteX22" fmla="*/ 103031 w 2498501"/>
              <a:gd name="connsiteY22" fmla="*/ 1210614 h 1596988"/>
              <a:gd name="connsiteX23" fmla="*/ 77273 w 2498501"/>
              <a:gd name="connsiteY23" fmla="*/ 1081826 h 1596988"/>
              <a:gd name="connsiteX24" fmla="*/ 0 w 2498501"/>
              <a:gd name="connsiteY24" fmla="*/ 901521 h 1596988"/>
              <a:gd name="connsiteX25" fmla="*/ 25757 w 2498501"/>
              <a:gd name="connsiteY25" fmla="*/ 695459 h 1596988"/>
              <a:gd name="connsiteX26" fmla="*/ 64394 w 2498501"/>
              <a:gd name="connsiteY26" fmla="*/ 592428 h 1596988"/>
              <a:gd name="connsiteX27" fmla="*/ 64394 w 2498501"/>
              <a:gd name="connsiteY27" fmla="*/ 218941 h 1596988"/>
              <a:gd name="connsiteX28" fmla="*/ 128788 w 2498501"/>
              <a:gd name="connsiteY28" fmla="*/ 90152 h 1596988"/>
              <a:gd name="connsiteX29" fmla="*/ 231819 w 2498501"/>
              <a:gd name="connsiteY29" fmla="*/ 0 h 1596988"/>
              <a:gd name="connsiteX30" fmla="*/ 579549 w 2498501"/>
              <a:gd name="connsiteY30" fmla="*/ 296214 h 1596988"/>
              <a:gd name="connsiteX31" fmla="*/ 656822 w 2498501"/>
              <a:gd name="connsiteY31" fmla="*/ 296214 h 1596988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128788 w 2498501"/>
              <a:gd name="connsiteY28" fmla="*/ 64394 h 1571230"/>
              <a:gd name="connsiteX29" fmla="*/ 579549 w 2498501"/>
              <a:gd name="connsiteY29" fmla="*/ 270456 h 1571230"/>
              <a:gd name="connsiteX30" fmla="*/ 656822 w 2498501"/>
              <a:gd name="connsiteY30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64394 w 2498501"/>
              <a:gd name="connsiteY27" fmla="*/ 193183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40784 w 2498501"/>
              <a:gd name="connsiteY27" fmla="*/ 568818 h 1571230"/>
              <a:gd name="connsiteX28" fmla="*/ 579549 w 2498501"/>
              <a:gd name="connsiteY28" fmla="*/ 270456 h 1571230"/>
              <a:gd name="connsiteX29" fmla="*/ 656822 w 2498501"/>
              <a:gd name="connsiteY29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64394 w 2498501"/>
              <a:gd name="connsiteY26" fmla="*/ 566670 h 1571230"/>
              <a:gd name="connsiteX27" fmla="*/ 579549 w 2498501"/>
              <a:gd name="connsiteY27" fmla="*/ 270456 h 1571230"/>
              <a:gd name="connsiteX28" fmla="*/ 656822 w 2498501"/>
              <a:gd name="connsiteY28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5757 w 2498501"/>
              <a:gd name="connsiteY25" fmla="*/ 669701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579549 w 2498501"/>
              <a:gd name="connsiteY25" fmla="*/ 270456 h 1571230"/>
              <a:gd name="connsiteX26" fmla="*/ 656822 w 2498501"/>
              <a:gd name="connsiteY26" fmla="*/ 270456 h 1571230"/>
              <a:gd name="connsiteX0" fmla="*/ 656822 w 2498501"/>
              <a:gd name="connsiteY0" fmla="*/ 270456 h 1571230"/>
              <a:gd name="connsiteX1" fmla="*/ 1081825 w 2498501"/>
              <a:gd name="connsiteY1" fmla="*/ 218941 h 1571230"/>
              <a:gd name="connsiteX2" fmla="*/ 1300766 w 2498501"/>
              <a:gd name="connsiteY2" fmla="*/ 25758 h 1571230"/>
              <a:gd name="connsiteX3" fmla="*/ 1442433 w 2498501"/>
              <a:gd name="connsiteY3" fmla="*/ 12879 h 1571230"/>
              <a:gd name="connsiteX4" fmla="*/ 1481070 w 2498501"/>
              <a:gd name="connsiteY4" fmla="*/ 0 h 1571230"/>
              <a:gd name="connsiteX5" fmla="*/ 1725769 w 2498501"/>
              <a:gd name="connsiteY5" fmla="*/ 90152 h 1571230"/>
              <a:gd name="connsiteX6" fmla="*/ 2137893 w 2498501"/>
              <a:gd name="connsiteY6" fmla="*/ 257578 h 1571230"/>
              <a:gd name="connsiteX7" fmla="*/ 2472743 w 2498501"/>
              <a:gd name="connsiteY7" fmla="*/ 592428 h 1571230"/>
              <a:gd name="connsiteX8" fmla="*/ 2498501 w 2498501"/>
              <a:gd name="connsiteY8" fmla="*/ 888642 h 1571230"/>
              <a:gd name="connsiteX9" fmla="*/ 2459864 w 2498501"/>
              <a:gd name="connsiteY9" fmla="*/ 1159099 h 1571230"/>
              <a:gd name="connsiteX10" fmla="*/ 2266681 w 2498501"/>
              <a:gd name="connsiteY10" fmla="*/ 1365161 h 1571230"/>
              <a:gd name="connsiteX11" fmla="*/ 1931831 w 2498501"/>
              <a:gd name="connsiteY11" fmla="*/ 1532586 h 1571230"/>
              <a:gd name="connsiteX12" fmla="*/ 1815921 w 2498501"/>
              <a:gd name="connsiteY12" fmla="*/ 1571223 h 1571230"/>
              <a:gd name="connsiteX13" fmla="*/ 1532586 w 2498501"/>
              <a:gd name="connsiteY13" fmla="*/ 1493949 h 1571230"/>
              <a:gd name="connsiteX14" fmla="*/ 1287887 w 2498501"/>
              <a:gd name="connsiteY14" fmla="*/ 1390918 h 1571230"/>
              <a:gd name="connsiteX15" fmla="*/ 1223493 w 2498501"/>
              <a:gd name="connsiteY15" fmla="*/ 1210614 h 1571230"/>
              <a:gd name="connsiteX16" fmla="*/ 965915 w 2498501"/>
              <a:gd name="connsiteY16" fmla="*/ 1210614 h 1571230"/>
              <a:gd name="connsiteX17" fmla="*/ 850005 w 2498501"/>
              <a:gd name="connsiteY17" fmla="*/ 1236372 h 1571230"/>
              <a:gd name="connsiteX18" fmla="*/ 643943 w 2498501"/>
              <a:gd name="connsiteY18" fmla="*/ 1339403 h 1571230"/>
              <a:gd name="connsiteX19" fmla="*/ 347729 w 2498501"/>
              <a:gd name="connsiteY19" fmla="*/ 1352282 h 1571230"/>
              <a:gd name="connsiteX20" fmla="*/ 231819 w 2498501"/>
              <a:gd name="connsiteY20" fmla="*/ 1287887 h 1571230"/>
              <a:gd name="connsiteX21" fmla="*/ 180304 w 2498501"/>
              <a:gd name="connsiteY21" fmla="*/ 1249251 h 1571230"/>
              <a:gd name="connsiteX22" fmla="*/ 103031 w 2498501"/>
              <a:gd name="connsiteY22" fmla="*/ 1184856 h 1571230"/>
              <a:gd name="connsiteX23" fmla="*/ 77273 w 2498501"/>
              <a:gd name="connsiteY23" fmla="*/ 1056068 h 1571230"/>
              <a:gd name="connsiteX24" fmla="*/ 0 w 2498501"/>
              <a:gd name="connsiteY24" fmla="*/ 875763 h 1571230"/>
              <a:gd name="connsiteX25" fmla="*/ 2148 w 2498501"/>
              <a:gd name="connsiteY25" fmla="*/ 865032 h 1571230"/>
              <a:gd name="connsiteX26" fmla="*/ 579549 w 2498501"/>
              <a:gd name="connsiteY26" fmla="*/ 270456 h 1571230"/>
              <a:gd name="connsiteX27" fmla="*/ 656822 w 2498501"/>
              <a:gd name="connsiteY27" fmla="*/ 270456 h 1571230"/>
              <a:gd name="connsiteX0" fmla="*/ 654674 w 2496353"/>
              <a:gd name="connsiteY0" fmla="*/ 270456 h 1571230"/>
              <a:gd name="connsiteX1" fmla="*/ 1079677 w 2496353"/>
              <a:gd name="connsiteY1" fmla="*/ 218941 h 1571230"/>
              <a:gd name="connsiteX2" fmla="*/ 1298618 w 2496353"/>
              <a:gd name="connsiteY2" fmla="*/ 25758 h 1571230"/>
              <a:gd name="connsiteX3" fmla="*/ 1440285 w 2496353"/>
              <a:gd name="connsiteY3" fmla="*/ 12879 h 1571230"/>
              <a:gd name="connsiteX4" fmla="*/ 1478922 w 2496353"/>
              <a:gd name="connsiteY4" fmla="*/ 0 h 1571230"/>
              <a:gd name="connsiteX5" fmla="*/ 1723621 w 2496353"/>
              <a:gd name="connsiteY5" fmla="*/ 90152 h 1571230"/>
              <a:gd name="connsiteX6" fmla="*/ 2135745 w 2496353"/>
              <a:gd name="connsiteY6" fmla="*/ 257578 h 1571230"/>
              <a:gd name="connsiteX7" fmla="*/ 2470595 w 2496353"/>
              <a:gd name="connsiteY7" fmla="*/ 592428 h 1571230"/>
              <a:gd name="connsiteX8" fmla="*/ 2496353 w 2496353"/>
              <a:gd name="connsiteY8" fmla="*/ 888642 h 1571230"/>
              <a:gd name="connsiteX9" fmla="*/ 2457716 w 2496353"/>
              <a:gd name="connsiteY9" fmla="*/ 1159099 h 1571230"/>
              <a:gd name="connsiteX10" fmla="*/ 2264533 w 2496353"/>
              <a:gd name="connsiteY10" fmla="*/ 1365161 h 1571230"/>
              <a:gd name="connsiteX11" fmla="*/ 1929683 w 2496353"/>
              <a:gd name="connsiteY11" fmla="*/ 1532586 h 1571230"/>
              <a:gd name="connsiteX12" fmla="*/ 1813773 w 2496353"/>
              <a:gd name="connsiteY12" fmla="*/ 1571223 h 1571230"/>
              <a:gd name="connsiteX13" fmla="*/ 1530438 w 2496353"/>
              <a:gd name="connsiteY13" fmla="*/ 1493949 h 1571230"/>
              <a:gd name="connsiteX14" fmla="*/ 1285739 w 2496353"/>
              <a:gd name="connsiteY14" fmla="*/ 1390918 h 1571230"/>
              <a:gd name="connsiteX15" fmla="*/ 1221345 w 2496353"/>
              <a:gd name="connsiteY15" fmla="*/ 1210614 h 1571230"/>
              <a:gd name="connsiteX16" fmla="*/ 963767 w 2496353"/>
              <a:gd name="connsiteY16" fmla="*/ 1210614 h 1571230"/>
              <a:gd name="connsiteX17" fmla="*/ 847857 w 2496353"/>
              <a:gd name="connsiteY17" fmla="*/ 1236372 h 1571230"/>
              <a:gd name="connsiteX18" fmla="*/ 641795 w 2496353"/>
              <a:gd name="connsiteY18" fmla="*/ 1339403 h 1571230"/>
              <a:gd name="connsiteX19" fmla="*/ 345581 w 2496353"/>
              <a:gd name="connsiteY19" fmla="*/ 1352282 h 1571230"/>
              <a:gd name="connsiteX20" fmla="*/ 229671 w 2496353"/>
              <a:gd name="connsiteY20" fmla="*/ 1287887 h 1571230"/>
              <a:gd name="connsiteX21" fmla="*/ 178156 w 2496353"/>
              <a:gd name="connsiteY21" fmla="*/ 1249251 h 1571230"/>
              <a:gd name="connsiteX22" fmla="*/ 100883 w 2496353"/>
              <a:gd name="connsiteY22" fmla="*/ 1184856 h 1571230"/>
              <a:gd name="connsiteX23" fmla="*/ 75125 w 2496353"/>
              <a:gd name="connsiteY23" fmla="*/ 1056068 h 1571230"/>
              <a:gd name="connsiteX24" fmla="*/ 0 w 2496353"/>
              <a:gd name="connsiteY24" fmla="*/ 865032 h 1571230"/>
              <a:gd name="connsiteX25" fmla="*/ 577401 w 2496353"/>
              <a:gd name="connsiteY25" fmla="*/ 270456 h 1571230"/>
              <a:gd name="connsiteX26" fmla="*/ 654674 w 2496353"/>
              <a:gd name="connsiteY26" fmla="*/ 270456 h 1571230"/>
              <a:gd name="connsiteX0" fmla="*/ 579549 w 2421228"/>
              <a:gd name="connsiteY0" fmla="*/ 270456 h 1571230"/>
              <a:gd name="connsiteX1" fmla="*/ 1004552 w 2421228"/>
              <a:gd name="connsiteY1" fmla="*/ 218941 h 1571230"/>
              <a:gd name="connsiteX2" fmla="*/ 1223493 w 2421228"/>
              <a:gd name="connsiteY2" fmla="*/ 25758 h 1571230"/>
              <a:gd name="connsiteX3" fmla="*/ 1365160 w 2421228"/>
              <a:gd name="connsiteY3" fmla="*/ 12879 h 1571230"/>
              <a:gd name="connsiteX4" fmla="*/ 1403797 w 2421228"/>
              <a:gd name="connsiteY4" fmla="*/ 0 h 1571230"/>
              <a:gd name="connsiteX5" fmla="*/ 1648496 w 2421228"/>
              <a:gd name="connsiteY5" fmla="*/ 90152 h 1571230"/>
              <a:gd name="connsiteX6" fmla="*/ 2060620 w 2421228"/>
              <a:gd name="connsiteY6" fmla="*/ 257578 h 1571230"/>
              <a:gd name="connsiteX7" fmla="*/ 2395470 w 2421228"/>
              <a:gd name="connsiteY7" fmla="*/ 592428 h 1571230"/>
              <a:gd name="connsiteX8" fmla="*/ 2421228 w 2421228"/>
              <a:gd name="connsiteY8" fmla="*/ 888642 h 1571230"/>
              <a:gd name="connsiteX9" fmla="*/ 2382591 w 2421228"/>
              <a:gd name="connsiteY9" fmla="*/ 1159099 h 1571230"/>
              <a:gd name="connsiteX10" fmla="*/ 2189408 w 2421228"/>
              <a:gd name="connsiteY10" fmla="*/ 1365161 h 1571230"/>
              <a:gd name="connsiteX11" fmla="*/ 1854558 w 2421228"/>
              <a:gd name="connsiteY11" fmla="*/ 1532586 h 1571230"/>
              <a:gd name="connsiteX12" fmla="*/ 1738648 w 2421228"/>
              <a:gd name="connsiteY12" fmla="*/ 1571223 h 1571230"/>
              <a:gd name="connsiteX13" fmla="*/ 1455313 w 2421228"/>
              <a:gd name="connsiteY13" fmla="*/ 1493949 h 1571230"/>
              <a:gd name="connsiteX14" fmla="*/ 1210614 w 2421228"/>
              <a:gd name="connsiteY14" fmla="*/ 1390918 h 1571230"/>
              <a:gd name="connsiteX15" fmla="*/ 1146220 w 2421228"/>
              <a:gd name="connsiteY15" fmla="*/ 1210614 h 1571230"/>
              <a:gd name="connsiteX16" fmla="*/ 888642 w 2421228"/>
              <a:gd name="connsiteY16" fmla="*/ 1210614 h 1571230"/>
              <a:gd name="connsiteX17" fmla="*/ 772732 w 2421228"/>
              <a:gd name="connsiteY17" fmla="*/ 1236372 h 1571230"/>
              <a:gd name="connsiteX18" fmla="*/ 566670 w 2421228"/>
              <a:gd name="connsiteY18" fmla="*/ 1339403 h 1571230"/>
              <a:gd name="connsiteX19" fmla="*/ 270456 w 2421228"/>
              <a:gd name="connsiteY19" fmla="*/ 1352282 h 1571230"/>
              <a:gd name="connsiteX20" fmla="*/ 154546 w 2421228"/>
              <a:gd name="connsiteY20" fmla="*/ 1287887 h 1571230"/>
              <a:gd name="connsiteX21" fmla="*/ 103031 w 2421228"/>
              <a:gd name="connsiteY21" fmla="*/ 1249251 h 1571230"/>
              <a:gd name="connsiteX22" fmla="*/ 25758 w 2421228"/>
              <a:gd name="connsiteY22" fmla="*/ 1184856 h 1571230"/>
              <a:gd name="connsiteX23" fmla="*/ 0 w 2421228"/>
              <a:gd name="connsiteY23" fmla="*/ 1056068 h 1571230"/>
              <a:gd name="connsiteX24" fmla="*/ 502276 w 2421228"/>
              <a:gd name="connsiteY24" fmla="*/ 270456 h 1571230"/>
              <a:gd name="connsiteX25" fmla="*/ 579549 w 2421228"/>
              <a:gd name="connsiteY25" fmla="*/ 270456 h 1571230"/>
              <a:gd name="connsiteX0" fmla="*/ 553791 w 2395470"/>
              <a:gd name="connsiteY0" fmla="*/ 270456 h 1571230"/>
              <a:gd name="connsiteX1" fmla="*/ 978794 w 2395470"/>
              <a:gd name="connsiteY1" fmla="*/ 218941 h 1571230"/>
              <a:gd name="connsiteX2" fmla="*/ 1197735 w 2395470"/>
              <a:gd name="connsiteY2" fmla="*/ 25758 h 1571230"/>
              <a:gd name="connsiteX3" fmla="*/ 1339402 w 2395470"/>
              <a:gd name="connsiteY3" fmla="*/ 12879 h 1571230"/>
              <a:gd name="connsiteX4" fmla="*/ 1378039 w 2395470"/>
              <a:gd name="connsiteY4" fmla="*/ 0 h 1571230"/>
              <a:gd name="connsiteX5" fmla="*/ 1622738 w 2395470"/>
              <a:gd name="connsiteY5" fmla="*/ 90152 h 1571230"/>
              <a:gd name="connsiteX6" fmla="*/ 2034862 w 2395470"/>
              <a:gd name="connsiteY6" fmla="*/ 257578 h 1571230"/>
              <a:gd name="connsiteX7" fmla="*/ 2369712 w 2395470"/>
              <a:gd name="connsiteY7" fmla="*/ 592428 h 1571230"/>
              <a:gd name="connsiteX8" fmla="*/ 2395470 w 2395470"/>
              <a:gd name="connsiteY8" fmla="*/ 888642 h 1571230"/>
              <a:gd name="connsiteX9" fmla="*/ 2356833 w 2395470"/>
              <a:gd name="connsiteY9" fmla="*/ 1159099 h 1571230"/>
              <a:gd name="connsiteX10" fmla="*/ 2163650 w 2395470"/>
              <a:gd name="connsiteY10" fmla="*/ 1365161 h 1571230"/>
              <a:gd name="connsiteX11" fmla="*/ 1828800 w 2395470"/>
              <a:gd name="connsiteY11" fmla="*/ 1532586 h 1571230"/>
              <a:gd name="connsiteX12" fmla="*/ 1712890 w 2395470"/>
              <a:gd name="connsiteY12" fmla="*/ 1571223 h 1571230"/>
              <a:gd name="connsiteX13" fmla="*/ 1429555 w 2395470"/>
              <a:gd name="connsiteY13" fmla="*/ 1493949 h 1571230"/>
              <a:gd name="connsiteX14" fmla="*/ 1184856 w 2395470"/>
              <a:gd name="connsiteY14" fmla="*/ 1390918 h 1571230"/>
              <a:gd name="connsiteX15" fmla="*/ 1120462 w 2395470"/>
              <a:gd name="connsiteY15" fmla="*/ 1210614 h 1571230"/>
              <a:gd name="connsiteX16" fmla="*/ 862884 w 2395470"/>
              <a:gd name="connsiteY16" fmla="*/ 1210614 h 1571230"/>
              <a:gd name="connsiteX17" fmla="*/ 746974 w 2395470"/>
              <a:gd name="connsiteY17" fmla="*/ 1236372 h 1571230"/>
              <a:gd name="connsiteX18" fmla="*/ 540912 w 2395470"/>
              <a:gd name="connsiteY18" fmla="*/ 1339403 h 1571230"/>
              <a:gd name="connsiteX19" fmla="*/ 244698 w 2395470"/>
              <a:gd name="connsiteY19" fmla="*/ 1352282 h 1571230"/>
              <a:gd name="connsiteX20" fmla="*/ 128788 w 2395470"/>
              <a:gd name="connsiteY20" fmla="*/ 1287887 h 1571230"/>
              <a:gd name="connsiteX21" fmla="*/ 77273 w 2395470"/>
              <a:gd name="connsiteY21" fmla="*/ 1249251 h 1571230"/>
              <a:gd name="connsiteX22" fmla="*/ 0 w 2395470"/>
              <a:gd name="connsiteY22" fmla="*/ 1184856 h 1571230"/>
              <a:gd name="connsiteX23" fmla="*/ 476518 w 2395470"/>
              <a:gd name="connsiteY23" fmla="*/ 270456 h 1571230"/>
              <a:gd name="connsiteX24" fmla="*/ 553791 w 2395470"/>
              <a:gd name="connsiteY24" fmla="*/ 270456 h 1571230"/>
              <a:gd name="connsiteX0" fmla="*/ 476518 w 2318197"/>
              <a:gd name="connsiteY0" fmla="*/ 270456 h 1571230"/>
              <a:gd name="connsiteX1" fmla="*/ 901521 w 2318197"/>
              <a:gd name="connsiteY1" fmla="*/ 218941 h 1571230"/>
              <a:gd name="connsiteX2" fmla="*/ 1120462 w 2318197"/>
              <a:gd name="connsiteY2" fmla="*/ 25758 h 1571230"/>
              <a:gd name="connsiteX3" fmla="*/ 1262129 w 2318197"/>
              <a:gd name="connsiteY3" fmla="*/ 12879 h 1571230"/>
              <a:gd name="connsiteX4" fmla="*/ 1300766 w 2318197"/>
              <a:gd name="connsiteY4" fmla="*/ 0 h 1571230"/>
              <a:gd name="connsiteX5" fmla="*/ 1545465 w 2318197"/>
              <a:gd name="connsiteY5" fmla="*/ 90152 h 1571230"/>
              <a:gd name="connsiteX6" fmla="*/ 1957589 w 2318197"/>
              <a:gd name="connsiteY6" fmla="*/ 257578 h 1571230"/>
              <a:gd name="connsiteX7" fmla="*/ 2292439 w 2318197"/>
              <a:gd name="connsiteY7" fmla="*/ 592428 h 1571230"/>
              <a:gd name="connsiteX8" fmla="*/ 2318197 w 2318197"/>
              <a:gd name="connsiteY8" fmla="*/ 888642 h 1571230"/>
              <a:gd name="connsiteX9" fmla="*/ 2279560 w 2318197"/>
              <a:gd name="connsiteY9" fmla="*/ 1159099 h 1571230"/>
              <a:gd name="connsiteX10" fmla="*/ 2086377 w 2318197"/>
              <a:gd name="connsiteY10" fmla="*/ 1365161 h 1571230"/>
              <a:gd name="connsiteX11" fmla="*/ 1751527 w 2318197"/>
              <a:gd name="connsiteY11" fmla="*/ 1532586 h 1571230"/>
              <a:gd name="connsiteX12" fmla="*/ 1635617 w 2318197"/>
              <a:gd name="connsiteY12" fmla="*/ 1571223 h 1571230"/>
              <a:gd name="connsiteX13" fmla="*/ 1352282 w 2318197"/>
              <a:gd name="connsiteY13" fmla="*/ 1493949 h 1571230"/>
              <a:gd name="connsiteX14" fmla="*/ 1107583 w 2318197"/>
              <a:gd name="connsiteY14" fmla="*/ 1390918 h 1571230"/>
              <a:gd name="connsiteX15" fmla="*/ 1043189 w 2318197"/>
              <a:gd name="connsiteY15" fmla="*/ 1210614 h 1571230"/>
              <a:gd name="connsiteX16" fmla="*/ 785611 w 2318197"/>
              <a:gd name="connsiteY16" fmla="*/ 1210614 h 1571230"/>
              <a:gd name="connsiteX17" fmla="*/ 669701 w 2318197"/>
              <a:gd name="connsiteY17" fmla="*/ 1236372 h 1571230"/>
              <a:gd name="connsiteX18" fmla="*/ 463639 w 2318197"/>
              <a:gd name="connsiteY18" fmla="*/ 1339403 h 1571230"/>
              <a:gd name="connsiteX19" fmla="*/ 167425 w 2318197"/>
              <a:gd name="connsiteY19" fmla="*/ 1352282 h 1571230"/>
              <a:gd name="connsiteX20" fmla="*/ 51515 w 2318197"/>
              <a:gd name="connsiteY20" fmla="*/ 1287887 h 1571230"/>
              <a:gd name="connsiteX21" fmla="*/ 0 w 2318197"/>
              <a:gd name="connsiteY21" fmla="*/ 1249251 h 1571230"/>
              <a:gd name="connsiteX22" fmla="*/ 399245 w 2318197"/>
              <a:gd name="connsiteY22" fmla="*/ 270456 h 1571230"/>
              <a:gd name="connsiteX23" fmla="*/ 476518 w 2318197"/>
              <a:gd name="connsiteY23" fmla="*/ 270456 h 1571230"/>
              <a:gd name="connsiteX0" fmla="*/ 432780 w 2274459"/>
              <a:gd name="connsiteY0" fmla="*/ 270456 h 1571230"/>
              <a:gd name="connsiteX1" fmla="*/ 857783 w 2274459"/>
              <a:gd name="connsiteY1" fmla="*/ 218941 h 1571230"/>
              <a:gd name="connsiteX2" fmla="*/ 1076724 w 2274459"/>
              <a:gd name="connsiteY2" fmla="*/ 25758 h 1571230"/>
              <a:gd name="connsiteX3" fmla="*/ 1218391 w 2274459"/>
              <a:gd name="connsiteY3" fmla="*/ 12879 h 1571230"/>
              <a:gd name="connsiteX4" fmla="*/ 1257028 w 2274459"/>
              <a:gd name="connsiteY4" fmla="*/ 0 h 1571230"/>
              <a:gd name="connsiteX5" fmla="*/ 1501727 w 2274459"/>
              <a:gd name="connsiteY5" fmla="*/ 90152 h 1571230"/>
              <a:gd name="connsiteX6" fmla="*/ 1913851 w 2274459"/>
              <a:gd name="connsiteY6" fmla="*/ 257578 h 1571230"/>
              <a:gd name="connsiteX7" fmla="*/ 2248701 w 2274459"/>
              <a:gd name="connsiteY7" fmla="*/ 592428 h 1571230"/>
              <a:gd name="connsiteX8" fmla="*/ 2274459 w 2274459"/>
              <a:gd name="connsiteY8" fmla="*/ 888642 h 1571230"/>
              <a:gd name="connsiteX9" fmla="*/ 2235822 w 2274459"/>
              <a:gd name="connsiteY9" fmla="*/ 1159099 h 1571230"/>
              <a:gd name="connsiteX10" fmla="*/ 2042639 w 2274459"/>
              <a:gd name="connsiteY10" fmla="*/ 1365161 h 1571230"/>
              <a:gd name="connsiteX11" fmla="*/ 1707789 w 2274459"/>
              <a:gd name="connsiteY11" fmla="*/ 1532586 h 1571230"/>
              <a:gd name="connsiteX12" fmla="*/ 1591879 w 2274459"/>
              <a:gd name="connsiteY12" fmla="*/ 1571223 h 1571230"/>
              <a:gd name="connsiteX13" fmla="*/ 1308544 w 2274459"/>
              <a:gd name="connsiteY13" fmla="*/ 1493949 h 1571230"/>
              <a:gd name="connsiteX14" fmla="*/ 1063845 w 2274459"/>
              <a:gd name="connsiteY14" fmla="*/ 1390918 h 1571230"/>
              <a:gd name="connsiteX15" fmla="*/ 999451 w 2274459"/>
              <a:gd name="connsiteY15" fmla="*/ 1210614 h 1571230"/>
              <a:gd name="connsiteX16" fmla="*/ 741873 w 2274459"/>
              <a:gd name="connsiteY16" fmla="*/ 1210614 h 1571230"/>
              <a:gd name="connsiteX17" fmla="*/ 625963 w 2274459"/>
              <a:gd name="connsiteY17" fmla="*/ 1236372 h 1571230"/>
              <a:gd name="connsiteX18" fmla="*/ 419901 w 2274459"/>
              <a:gd name="connsiteY18" fmla="*/ 1339403 h 1571230"/>
              <a:gd name="connsiteX19" fmla="*/ 123687 w 2274459"/>
              <a:gd name="connsiteY19" fmla="*/ 1352282 h 1571230"/>
              <a:gd name="connsiteX20" fmla="*/ 7777 w 2274459"/>
              <a:gd name="connsiteY20" fmla="*/ 1287887 h 1571230"/>
              <a:gd name="connsiteX21" fmla="*/ 355507 w 2274459"/>
              <a:gd name="connsiteY21" fmla="*/ 270456 h 1571230"/>
              <a:gd name="connsiteX22" fmla="*/ 432780 w 2274459"/>
              <a:gd name="connsiteY22" fmla="*/ 270456 h 1571230"/>
              <a:gd name="connsiteX0" fmla="*/ 309528 w 2151207"/>
              <a:gd name="connsiteY0" fmla="*/ 270456 h 1571230"/>
              <a:gd name="connsiteX1" fmla="*/ 734531 w 2151207"/>
              <a:gd name="connsiteY1" fmla="*/ 218941 h 1571230"/>
              <a:gd name="connsiteX2" fmla="*/ 953472 w 2151207"/>
              <a:gd name="connsiteY2" fmla="*/ 25758 h 1571230"/>
              <a:gd name="connsiteX3" fmla="*/ 1095139 w 2151207"/>
              <a:gd name="connsiteY3" fmla="*/ 12879 h 1571230"/>
              <a:gd name="connsiteX4" fmla="*/ 1133776 w 2151207"/>
              <a:gd name="connsiteY4" fmla="*/ 0 h 1571230"/>
              <a:gd name="connsiteX5" fmla="*/ 1378475 w 2151207"/>
              <a:gd name="connsiteY5" fmla="*/ 90152 h 1571230"/>
              <a:gd name="connsiteX6" fmla="*/ 1790599 w 2151207"/>
              <a:gd name="connsiteY6" fmla="*/ 257578 h 1571230"/>
              <a:gd name="connsiteX7" fmla="*/ 2125449 w 2151207"/>
              <a:gd name="connsiteY7" fmla="*/ 592428 h 1571230"/>
              <a:gd name="connsiteX8" fmla="*/ 2151207 w 2151207"/>
              <a:gd name="connsiteY8" fmla="*/ 888642 h 1571230"/>
              <a:gd name="connsiteX9" fmla="*/ 2112570 w 2151207"/>
              <a:gd name="connsiteY9" fmla="*/ 1159099 h 1571230"/>
              <a:gd name="connsiteX10" fmla="*/ 1919387 w 2151207"/>
              <a:gd name="connsiteY10" fmla="*/ 1365161 h 1571230"/>
              <a:gd name="connsiteX11" fmla="*/ 1584537 w 2151207"/>
              <a:gd name="connsiteY11" fmla="*/ 1532586 h 1571230"/>
              <a:gd name="connsiteX12" fmla="*/ 1468627 w 2151207"/>
              <a:gd name="connsiteY12" fmla="*/ 1571223 h 1571230"/>
              <a:gd name="connsiteX13" fmla="*/ 1185292 w 2151207"/>
              <a:gd name="connsiteY13" fmla="*/ 1493949 h 1571230"/>
              <a:gd name="connsiteX14" fmla="*/ 940593 w 2151207"/>
              <a:gd name="connsiteY14" fmla="*/ 1390918 h 1571230"/>
              <a:gd name="connsiteX15" fmla="*/ 876199 w 2151207"/>
              <a:gd name="connsiteY15" fmla="*/ 1210614 h 1571230"/>
              <a:gd name="connsiteX16" fmla="*/ 618621 w 2151207"/>
              <a:gd name="connsiteY16" fmla="*/ 1210614 h 1571230"/>
              <a:gd name="connsiteX17" fmla="*/ 502711 w 2151207"/>
              <a:gd name="connsiteY17" fmla="*/ 1236372 h 1571230"/>
              <a:gd name="connsiteX18" fmla="*/ 296649 w 2151207"/>
              <a:gd name="connsiteY18" fmla="*/ 1339403 h 1571230"/>
              <a:gd name="connsiteX19" fmla="*/ 435 w 2151207"/>
              <a:gd name="connsiteY19" fmla="*/ 1352282 h 1571230"/>
              <a:gd name="connsiteX20" fmla="*/ 232255 w 2151207"/>
              <a:gd name="connsiteY20" fmla="*/ 270456 h 1571230"/>
              <a:gd name="connsiteX21" fmla="*/ 309528 w 2151207"/>
              <a:gd name="connsiteY21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64394 w 1918952"/>
              <a:gd name="connsiteY18" fmla="*/ 1339403 h 1571230"/>
              <a:gd name="connsiteX19" fmla="*/ 0 w 1918952"/>
              <a:gd name="connsiteY19" fmla="*/ 270456 h 1571230"/>
              <a:gd name="connsiteX20" fmla="*/ 77273 w 1918952"/>
              <a:gd name="connsiteY20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270456 w 1918952"/>
              <a:gd name="connsiteY17" fmla="*/ 1236372 h 1571230"/>
              <a:gd name="connsiteX18" fmla="*/ 0 w 1918952"/>
              <a:gd name="connsiteY18" fmla="*/ 270456 h 1571230"/>
              <a:gd name="connsiteX19" fmla="*/ 77273 w 1918952"/>
              <a:gd name="connsiteY19" fmla="*/ 270456 h 1571230"/>
              <a:gd name="connsiteX0" fmla="*/ 77273 w 1918952"/>
              <a:gd name="connsiteY0" fmla="*/ 270456 h 1571230"/>
              <a:gd name="connsiteX1" fmla="*/ 502276 w 1918952"/>
              <a:gd name="connsiteY1" fmla="*/ 218941 h 1571230"/>
              <a:gd name="connsiteX2" fmla="*/ 721217 w 1918952"/>
              <a:gd name="connsiteY2" fmla="*/ 25758 h 1571230"/>
              <a:gd name="connsiteX3" fmla="*/ 862884 w 1918952"/>
              <a:gd name="connsiteY3" fmla="*/ 12879 h 1571230"/>
              <a:gd name="connsiteX4" fmla="*/ 901521 w 1918952"/>
              <a:gd name="connsiteY4" fmla="*/ 0 h 1571230"/>
              <a:gd name="connsiteX5" fmla="*/ 1146220 w 1918952"/>
              <a:gd name="connsiteY5" fmla="*/ 90152 h 1571230"/>
              <a:gd name="connsiteX6" fmla="*/ 1558344 w 1918952"/>
              <a:gd name="connsiteY6" fmla="*/ 257578 h 1571230"/>
              <a:gd name="connsiteX7" fmla="*/ 1893194 w 1918952"/>
              <a:gd name="connsiteY7" fmla="*/ 592428 h 1571230"/>
              <a:gd name="connsiteX8" fmla="*/ 1918952 w 1918952"/>
              <a:gd name="connsiteY8" fmla="*/ 888642 h 1571230"/>
              <a:gd name="connsiteX9" fmla="*/ 1880315 w 1918952"/>
              <a:gd name="connsiteY9" fmla="*/ 1159099 h 1571230"/>
              <a:gd name="connsiteX10" fmla="*/ 1687132 w 1918952"/>
              <a:gd name="connsiteY10" fmla="*/ 1365161 h 1571230"/>
              <a:gd name="connsiteX11" fmla="*/ 1352282 w 1918952"/>
              <a:gd name="connsiteY11" fmla="*/ 1532586 h 1571230"/>
              <a:gd name="connsiteX12" fmla="*/ 1236372 w 1918952"/>
              <a:gd name="connsiteY12" fmla="*/ 1571223 h 1571230"/>
              <a:gd name="connsiteX13" fmla="*/ 953037 w 1918952"/>
              <a:gd name="connsiteY13" fmla="*/ 1493949 h 1571230"/>
              <a:gd name="connsiteX14" fmla="*/ 708338 w 1918952"/>
              <a:gd name="connsiteY14" fmla="*/ 1390918 h 1571230"/>
              <a:gd name="connsiteX15" fmla="*/ 643944 w 1918952"/>
              <a:gd name="connsiteY15" fmla="*/ 1210614 h 1571230"/>
              <a:gd name="connsiteX16" fmla="*/ 386366 w 1918952"/>
              <a:gd name="connsiteY16" fmla="*/ 1210614 h 1571230"/>
              <a:gd name="connsiteX17" fmla="*/ 0 w 1918952"/>
              <a:gd name="connsiteY17" fmla="*/ 270456 h 1571230"/>
              <a:gd name="connsiteX18" fmla="*/ 77273 w 1918952"/>
              <a:gd name="connsiteY18" fmla="*/ 270456 h 1571230"/>
              <a:gd name="connsiteX0" fmla="*/ 0 w 1841679"/>
              <a:gd name="connsiteY0" fmla="*/ 270456 h 1571230"/>
              <a:gd name="connsiteX1" fmla="*/ 425003 w 1841679"/>
              <a:gd name="connsiteY1" fmla="*/ 218941 h 1571230"/>
              <a:gd name="connsiteX2" fmla="*/ 643944 w 1841679"/>
              <a:gd name="connsiteY2" fmla="*/ 25758 h 1571230"/>
              <a:gd name="connsiteX3" fmla="*/ 785611 w 1841679"/>
              <a:gd name="connsiteY3" fmla="*/ 12879 h 1571230"/>
              <a:gd name="connsiteX4" fmla="*/ 824248 w 1841679"/>
              <a:gd name="connsiteY4" fmla="*/ 0 h 1571230"/>
              <a:gd name="connsiteX5" fmla="*/ 1068947 w 1841679"/>
              <a:gd name="connsiteY5" fmla="*/ 90152 h 1571230"/>
              <a:gd name="connsiteX6" fmla="*/ 1481071 w 1841679"/>
              <a:gd name="connsiteY6" fmla="*/ 257578 h 1571230"/>
              <a:gd name="connsiteX7" fmla="*/ 1815921 w 1841679"/>
              <a:gd name="connsiteY7" fmla="*/ 592428 h 1571230"/>
              <a:gd name="connsiteX8" fmla="*/ 1841679 w 1841679"/>
              <a:gd name="connsiteY8" fmla="*/ 888642 h 1571230"/>
              <a:gd name="connsiteX9" fmla="*/ 1803042 w 1841679"/>
              <a:gd name="connsiteY9" fmla="*/ 1159099 h 1571230"/>
              <a:gd name="connsiteX10" fmla="*/ 1609859 w 1841679"/>
              <a:gd name="connsiteY10" fmla="*/ 1365161 h 1571230"/>
              <a:gd name="connsiteX11" fmla="*/ 1275009 w 1841679"/>
              <a:gd name="connsiteY11" fmla="*/ 1532586 h 1571230"/>
              <a:gd name="connsiteX12" fmla="*/ 1159099 w 1841679"/>
              <a:gd name="connsiteY12" fmla="*/ 1571223 h 1571230"/>
              <a:gd name="connsiteX13" fmla="*/ 875764 w 1841679"/>
              <a:gd name="connsiteY13" fmla="*/ 1493949 h 1571230"/>
              <a:gd name="connsiteX14" fmla="*/ 631065 w 1841679"/>
              <a:gd name="connsiteY14" fmla="*/ 1390918 h 1571230"/>
              <a:gd name="connsiteX15" fmla="*/ 566671 w 1841679"/>
              <a:gd name="connsiteY15" fmla="*/ 1210614 h 1571230"/>
              <a:gd name="connsiteX16" fmla="*/ 309093 w 1841679"/>
              <a:gd name="connsiteY16" fmla="*/ 1210614 h 1571230"/>
              <a:gd name="connsiteX17" fmla="*/ 0 w 1841679"/>
              <a:gd name="connsiteY17" fmla="*/ 270456 h 1571230"/>
              <a:gd name="connsiteX0" fmla="*/ 0 w 1532586"/>
              <a:gd name="connsiteY0" fmla="*/ 1210614 h 1571230"/>
              <a:gd name="connsiteX1" fmla="*/ 115910 w 1532586"/>
              <a:gd name="connsiteY1" fmla="*/ 218941 h 1571230"/>
              <a:gd name="connsiteX2" fmla="*/ 334851 w 1532586"/>
              <a:gd name="connsiteY2" fmla="*/ 25758 h 1571230"/>
              <a:gd name="connsiteX3" fmla="*/ 476518 w 1532586"/>
              <a:gd name="connsiteY3" fmla="*/ 12879 h 1571230"/>
              <a:gd name="connsiteX4" fmla="*/ 515155 w 1532586"/>
              <a:gd name="connsiteY4" fmla="*/ 0 h 1571230"/>
              <a:gd name="connsiteX5" fmla="*/ 759854 w 1532586"/>
              <a:gd name="connsiteY5" fmla="*/ 90152 h 1571230"/>
              <a:gd name="connsiteX6" fmla="*/ 1171978 w 1532586"/>
              <a:gd name="connsiteY6" fmla="*/ 257578 h 1571230"/>
              <a:gd name="connsiteX7" fmla="*/ 1506828 w 1532586"/>
              <a:gd name="connsiteY7" fmla="*/ 592428 h 1571230"/>
              <a:gd name="connsiteX8" fmla="*/ 1532586 w 1532586"/>
              <a:gd name="connsiteY8" fmla="*/ 888642 h 1571230"/>
              <a:gd name="connsiteX9" fmla="*/ 1493949 w 1532586"/>
              <a:gd name="connsiteY9" fmla="*/ 1159099 h 1571230"/>
              <a:gd name="connsiteX10" fmla="*/ 1300766 w 1532586"/>
              <a:gd name="connsiteY10" fmla="*/ 1365161 h 1571230"/>
              <a:gd name="connsiteX11" fmla="*/ 965916 w 1532586"/>
              <a:gd name="connsiteY11" fmla="*/ 1532586 h 1571230"/>
              <a:gd name="connsiteX12" fmla="*/ 850006 w 1532586"/>
              <a:gd name="connsiteY12" fmla="*/ 1571223 h 1571230"/>
              <a:gd name="connsiteX13" fmla="*/ 566671 w 1532586"/>
              <a:gd name="connsiteY13" fmla="*/ 1493949 h 1571230"/>
              <a:gd name="connsiteX14" fmla="*/ 321972 w 1532586"/>
              <a:gd name="connsiteY14" fmla="*/ 1390918 h 1571230"/>
              <a:gd name="connsiteX15" fmla="*/ 257578 w 1532586"/>
              <a:gd name="connsiteY15" fmla="*/ 1210614 h 1571230"/>
              <a:gd name="connsiteX16" fmla="*/ 0 w 1532586"/>
              <a:gd name="connsiteY16" fmla="*/ 1210614 h 1571230"/>
              <a:gd name="connsiteX0" fmla="*/ 0 w 1532586"/>
              <a:gd name="connsiteY0" fmla="*/ 1210614 h 1571230"/>
              <a:gd name="connsiteX1" fmla="*/ 334851 w 1532586"/>
              <a:gd name="connsiteY1" fmla="*/ 25758 h 1571230"/>
              <a:gd name="connsiteX2" fmla="*/ 476518 w 1532586"/>
              <a:gd name="connsiteY2" fmla="*/ 12879 h 1571230"/>
              <a:gd name="connsiteX3" fmla="*/ 515155 w 1532586"/>
              <a:gd name="connsiteY3" fmla="*/ 0 h 1571230"/>
              <a:gd name="connsiteX4" fmla="*/ 759854 w 1532586"/>
              <a:gd name="connsiteY4" fmla="*/ 90152 h 1571230"/>
              <a:gd name="connsiteX5" fmla="*/ 1171978 w 1532586"/>
              <a:gd name="connsiteY5" fmla="*/ 257578 h 1571230"/>
              <a:gd name="connsiteX6" fmla="*/ 1506828 w 1532586"/>
              <a:gd name="connsiteY6" fmla="*/ 592428 h 1571230"/>
              <a:gd name="connsiteX7" fmla="*/ 1532586 w 1532586"/>
              <a:gd name="connsiteY7" fmla="*/ 888642 h 1571230"/>
              <a:gd name="connsiteX8" fmla="*/ 1493949 w 1532586"/>
              <a:gd name="connsiteY8" fmla="*/ 1159099 h 1571230"/>
              <a:gd name="connsiteX9" fmla="*/ 1300766 w 1532586"/>
              <a:gd name="connsiteY9" fmla="*/ 1365161 h 1571230"/>
              <a:gd name="connsiteX10" fmla="*/ 965916 w 1532586"/>
              <a:gd name="connsiteY10" fmla="*/ 1532586 h 1571230"/>
              <a:gd name="connsiteX11" fmla="*/ 850006 w 1532586"/>
              <a:gd name="connsiteY11" fmla="*/ 1571223 h 1571230"/>
              <a:gd name="connsiteX12" fmla="*/ 566671 w 1532586"/>
              <a:gd name="connsiteY12" fmla="*/ 1493949 h 1571230"/>
              <a:gd name="connsiteX13" fmla="*/ 321972 w 1532586"/>
              <a:gd name="connsiteY13" fmla="*/ 1390918 h 1571230"/>
              <a:gd name="connsiteX14" fmla="*/ 257578 w 1532586"/>
              <a:gd name="connsiteY14" fmla="*/ 1210614 h 1571230"/>
              <a:gd name="connsiteX15" fmla="*/ 0 w 1532586"/>
              <a:gd name="connsiteY15" fmla="*/ 1210614 h 1571230"/>
              <a:gd name="connsiteX0" fmla="*/ 0 w 1275008"/>
              <a:gd name="connsiteY0" fmla="*/ 1210614 h 1571230"/>
              <a:gd name="connsiteX1" fmla="*/ 77273 w 1275008"/>
              <a:gd name="connsiteY1" fmla="*/ 25758 h 1571230"/>
              <a:gd name="connsiteX2" fmla="*/ 218940 w 1275008"/>
              <a:gd name="connsiteY2" fmla="*/ 12879 h 1571230"/>
              <a:gd name="connsiteX3" fmla="*/ 257577 w 1275008"/>
              <a:gd name="connsiteY3" fmla="*/ 0 h 1571230"/>
              <a:gd name="connsiteX4" fmla="*/ 502276 w 1275008"/>
              <a:gd name="connsiteY4" fmla="*/ 90152 h 1571230"/>
              <a:gd name="connsiteX5" fmla="*/ 914400 w 1275008"/>
              <a:gd name="connsiteY5" fmla="*/ 257578 h 1571230"/>
              <a:gd name="connsiteX6" fmla="*/ 1249250 w 1275008"/>
              <a:gd name="connsiteY6" fmla="*/ 592428 h 1571230"/>
              <a:gd name="connsiteX7" fmla="*/ 1275008 w 1275008"/>
              <a:gd name="connsiteY7" fmla="*/ 888642 h 1571230"/>
              <a:gd name="connsiteX8" fmla="*/ 1236371 w 1275008"/>
              <a:gd name="connsiteY8" fmla="*/ 1159099 h 1571230"/>
              <a:gd name="connsiteX9" fmla="*/ 1043188 w 1275008"/>
              <a:gd name="connsiteY9" fmla="*/ 1365161 h 1571230"/>
              <a:gd name="connsiteX10" fmla="*/ 708338 w 1275008"/>
              <a:gd name="connsiteY10" fmla="*/ 1532586 h 1571230"/>
              <a:gd name="connsiteX11" fmla="*/ 592428 w 1275008"/>
              <a:gd name="connsiteY11" fmla="*/ 1571223 h 1571230"/>
              <a:gd name="connsiteX12" fmla="*/ 309093 w 1275008"/>
              <a:gd name="connsiteY12" fmla="*/ 1493949 h 1571230"/>
              <a:gd name="connsiteX13" fmla="*/ 64394 w 1275008"/>
              <a:gd name="connsiteY13" fmla="*/ 1390918 h 1571230"/>
              <a:gd name="connsiteX14" fmla="*/ 0 w 1275008"/>
              <a:gd name="connsiteY14" fmla="*/ 1210614 h 1571230"/>
              <a:gd name="connsiteX0" fmla="*/ 10734 w 1285742"/>
              <a:gd name="connsiteY0" fmla="*/ 1210614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15" fmla="*/ 10734 w 1285742"/>
              <a:gd name="connsiteY15" fmla="*/ 1210614 h 1571230"/>
              <a:gd name="connsiteX0" fmla="*/ 75128 w 1285742"/>
              <a:gd name="connsiteY0" fmla="*/ 1390918 h 1571230"/>
              <a:gd name="connsiteX1" fmla="*/ 0 w 1285742"/>
              <a:gd name="connsiteY1" fmla="*/ 1212762 h 1571230"/>
              <a:gd name="connsiteX2" fmla="*/ 88007 w 1285742"/>
              <a:gd name="connsiteY2" fmla="*/ 25758 h 1571230"/>
              <a:gd name="connsiteX3" fmla="*/ 229674 w 1285742"/>
              <a:gd name="connsiteY3" fmla="*/ 12879 h 1571230"/>
              <a:gd name="connsiteX4" fmla="*/ 268311 w 1285742"/>
              <a:gd name="connsiteY4" fmla="*/ 0 h 1571230"/>
              <a:gd name="connsiteX5" fmla="*/ 513010 w 1285742"/>
              <a:gd name="connsiteY5" fmla="*/ 90152 h 1571230"/>
              <a:gd name="connsiteX6" fmla="*/ 925134 w 1285742"/>
              <a:gd name="connsiteY6" fmla="*/ 257578 h 1571230"/>
              <a:gd name="connsiteX7" fmla="*/ 1259984 w 1285742"/>
              <a:gd name="connsiteY7" fmla="*/ 592428 h 1571230"/>
              <a:gd name="connsiteX8" fmla="*/ 1285742 w 1285742"/>
              <a:gd name="connsiteY8" fmla="*/ 888642 h 1571230"/>
              <a:gd name="connsiteX9" fmla="*/ 1247105 w 1285742"/>
              <a:gd name="connsiteY9" fmla="*/ 1159099 h 1571230"/>
              <a:gd name="connsiteX10" fmla="*/ 1053922 w 1285742"/>
              <a:gd name="connsiteY10" fmla="*/ 1365161 h 1571230"/>
              <a:gd name="connsiteX11" fmla="*/ 719072 w 1285742"/>
              <a:gd name="connsiteY11" fmla="*/ 1532586 h 1571230"/>
              <a:gd name="connsiteX12" fmla="*/ 603162 w 1285742"/>
              <a:gd name="connsiteY12" fmla="*/ 1571223 h 1571230"/>
              <a:gd name="connsiteX13" fmla="*/ 319827 w 1285742"/>
              <a:gd name="connsiteY13" fmla="*/ 1493949 h 1571230"/>
              <a:gd name="connsiteX14" fmla="*/ 75128 w 1285742"/>
              <a:gd name="connsiteY14" fmla="*/ 1390918 h 1571230"/>
              <a:gd name="connsiteX0" fmla="*/ 0 w 1210614"/>
              <a:gd name="connsiteY0" fmla="*/ 1390918 h 1571230"/>
              <a:gd name="connsiteX1" fmla="*/ 12879 w 1210614"/>
              <a:gd name="connsiteY1" fmla="*/ 25758 h 1571230"/>
              <a:gd name="connsiteX2" fmla="*/ 154546 w 1210614"/>
              <a:gd name="connsiteY2" fmla="*/ 12879 h 1571230"/>
              <a:gd name="connsiteX3" fmla="*/ 193183 w 1210614"/>
              <a:gd name="connsiteY3" fmla="*/ 0 h 1571230"/>
              <a:gd name="connsiteX4" fmla="*/ 437882 w 1210614"/>
              <a:gd name="connsiteY4" fmla="*/ 90152 h 1571230"/>
              <a:gd name="connsiteX5" fmla="*/ 850006 w 1210614"/>
              <a:gd name="connsiteY5" fmla="*/ 257578 h 1571230"/>
              <a:gd name="connsiteX6" fmla="*/ 1184856 w 1210614"/>
              <a:gd name="connsiteY6" fmla="*/ 592428 h 1571230"/>
              <a:gd name="connsiteX7" fmla="*/ 1210614 w 1210614"/>
              <a:gd name="connsiteY7" fmla="*/ 888642 h 1571230"/>
              <a:gd name="connsiteX8" fmla="*/ 1171977 w 1210614"/>
              <a:gd name="connsiteY8" fmla="*/ 1159099 h 1571230"/>
              <a:gd name="connsiteX9" fmla="*/ 978794 w 1210614"/>
              <a:gd name="connsiteY9" fmla="*/ 1365161 h 1571230"/>
              <a:gd name="connsiteX10" fmla="*/ 643944 w 1210614"/>
              <a:gd name="connsiteY10" fmla="*/ 1532586 h 1571230"/>
              <a:gd name="connsiteX11" fmla="*/ 528034 w 1210614"/>
              <a:gd name="connsiteY11" fmla="*/ 1571223 h 1571230"/>
              <a:gd name="connsiteX12" fmla="*/ 244699 w 1210614"/>
              <a:gd name="connsiteY12" fmla="*/ 1493949 h 1571230"/>
              <a:gd name="connsiteX13" fmla="*/ 0 w 1210614"/>
              <a:gd name="connsiteY13" fmla="*/ 1390918 h 1571230"/>
              <a:gd name="connsiteX0" fmla="*/ 231820 w 1197735"/>
              <a:gd name="connsiteY0" fmla="*/ 1493949 h 1571230"/>
              <a:gd name="connsiteX1" fmla="*/ 0 w 1197735"/>
              <a:gd name="connsiteY1" fmla="*/ 25758 h 1571230"/>
              <a:gd name="connsiteX2" fmla="*/ 141667 w 1197735"/>
              <a:gd name="connsiteY2" fmla="*/ 12879 h 1571230"/>
              <a:gd name="connsiteX3" fmla="*/ 180304 w 1197735"/>
              <a:gd name="connsiteY3" fmla="*/ 0 h 1571230"/>
              <a:gd name="connsiteX4" fmla="*/ 425003 w 1197735"/>
              <a:gd name="connsiteY4" fmla="*/ 90152 h 1571230"/>
              <a:gd name="connsiteX5" fmla="*/ 837127 w 1197735"/>
              <a:gd name="connsiteY5" fmla="*/ 257578 h 1571230"/>
              <a:gd name="connsiteX6" fmla="*/ 1171977 w 1197735"/>
              <a:gd name="connsiteY6" fmla="*/ 592428 h 1571230"/>
              <a:gd name="connsiteX7" fmla="*/ 1197735 w 1197735"/>
              <a:gd name="connsiteY7" fmla="*/ 888642 h 1571230"/>
              <a:gd name="connsiteX8" fmla="*/ 1159098 w 1197735"/>
              <a:gd name="connsiteY8" fmla="*/ 1159099 h 1571230"/>
              <a:gd name="connsiteX9" fmla="*/ 965915 w 1197735"/>
              <a:gd name="connsiteY9" fmla="*/ 1365161 h 1571230"/>
              <a:gd name="connsiteX10" fmla="*/ 631065 w 1197735"/>
              <a:gd name="connsiteY10" fmla="*/ 1532586 h 1571230"/>
              <a:gd name="connsiteX11" fmla="*/ 515155 w 1197735"/>
              <a:gd name="connsiteY11" fmla="*/ 1571223 h 1571230"/>
              <a:gd name="connsiteX12" fmla="*/ 231820 w 1197735"/>
              <a:gd name="connsiteY12" fmla="*/ 1493949 h 1571230"/>
              <a:gd name="connsiteX0" fmla="*/ 90153 w 1056068"/>
              <a:gd name="connsiteY0" fmla="*/ 1493949 h 1571230"/>
              <a:gd name="connsiteX1" fmla="*/ 0 w 1056068"/>
              <a:gd name="connsiteY1" fmla="*/ 12879 h 1571230"/>
              <a:gd name="connsiteX2" fmla="*/ 38637 w 1056068"/>
              <a:gd name="connsiteY2" fmla="*/ 0 h 1571230"/>
              <a:gd name="connsiteX3" fmla="*/ 283336 w 1056068"/>
              <a:gd name="connsiteY3" fmla="*/ 90152 h 1571230"/>
              <a:gd name="connsiteX4" fmla="*/ 695460 w 1056068"/>
              <a:gd name="connsiteY4" fmla="*/ 257578 h 1571230"/>
              <a:gd name="connsiteX5" fmla="*/ 1030310 w 1056068"/>
              <a:gd name="connsiteY5" fmla="*/ 592428 h 1571230"/>
              <a:gd name="connsiteX6" fmla="*/ 1056068 w 1056068"/>
              <a:gd name="connsiteY6" fmla="*/ 888642 h 1571230"/>
              <a:gd name="connsiteX7" fmla="*/ 1017431 w 1056068"/>
              <a:gd name="connsiteY7" fmla="*/ 1159099 h 1571230"/>
              <a:gd name="connsiteX8" fmla="*/ 824248 w 1056068"/>
              <a:gd name="connsiteY8" fmla="*/ 1365161 h 1571230"/>
              <a:gd name="connsiteX9" fmla="*/ 489398 w 1056068"/>
              <a:gd name="connsiteY9" fmla="*/ 1532586 h 1571230"/>
              <a:gd name="connsiteX10" fmla="*/ 373488 w 1056068"/>
              <a:gd name="connsiteY10" fmla="*/ 1571223 h 1571230"/>
              <a:gd name="connsiteX11" fmla="*/ 90153 w 1056068"/>
              <a:gd name="connsiteY11" fmla="*/ 1493949 h 1571230"/>
              <a:gd name="connsiteX0" fmla="*/ 96875 w 1062790"/>
              <a:gd name="connsiteY0" fmla="*/ 1575284 h 1652565"/>
              <a:gd name="connsiteX1" fmla="*/ 6722 w 1062790"/>
              <a:gd name="connsiteY1" fmla="*/ 94214 h 1652565"/>
              <a:gd name="connsiteX2" fmla="*/ 290058 w 1062790"/>
              <a:gd name="connsiteY2" fmla="*/ 171487 h 1652565"/>
              <a:gd name="connsiteX3" fmla="*/ 702182 w 1062790"/>
              <a:gd name="connsiteY3" fmla="*/ 338913 h 1652565"/>
              <a:gd name="connsiteX4" fmla="*/ 1037032 w 1062790"/>
              <a:gd name="connsiteY4" fmla="*/ 673763 h 1652565"/>
              <a:gd name="connsiteX5" fmla="*/ 1062790 w 1062790"/>
              <a:gd name="connsiteY5" fmla="*/ 969977 h 1652565"/>
              <a:gd name="connsiteX6" fmla="*/ 1024153 w 1062790"/>
              <a:gd name="connsiteY6" fmla="*/ 1240434 h 1652565"/>
              <a:gd name="connsiteX7" fmla="*/ 830970 w 1062790"/>
              <a:gd name="connsiteY7" fmla="*/ 1446496 h 1652565"/>
              <a:gd name="connsiteX8" fmla="*/ 496120 w 1062790"/>
              <a:gd name="connsiteY8" fmla="*/ 1613921 h 1652565"/>
              <a:gd name="connsiteX9" fmla="*/ 380210 w 1062790"/>
              <a:gd name="connsiteY9" fmla="*/ 1652558 h 1652565"/>
              <a:gd name="connsiteX10" fmla="*/ 96875 w 1062790"/>
              <a:gd name="connsiteY10" fmla="*/ 1575284 h 1652565"/>
              <a:gd name="connsiteX0" fmla="*/ 1416 w 967331"/>
              <a:gd name="connsiteY0" fmla="*/ 1403797 h 1481078"/>
              <a:gd name="connsiteX1" fmla="*/ 194599 w 967331"/>
              <a:gd name="connsiteY1" fmla="*/ 0 h 1481078"/>
              <a:gd name="connsiteX2" fmla="*/ 606723 w 967331"/>
              <a:gd name="connsiteY2" fmla="*/ 167426 h 1481078"/>
              <a:gd name="connsiteX3" fmla="*/ 941573 w 967331"/>
              <a:gd name="connsiteY3" fmla="*/ 502276 h 1481078"/>
              <a:gd name="connsiteX4" fmla="*/ 967331 w 967331"/>
              <a:gd name="connsiteY4" fmla="*/ 798490 h 1481078"/>
              <a:gd name="connsiteX5" fmla="*/ 928694 w 967331"/>
              <a:gd name="connsiteY5" fmla="*/ 1068947 h 1481078"/>
              <a:gd name="connsiteX6" fmla="*/ 735511 w 967331"/>
              <a:gd name="connsiteY6" fmla="*/ 1275009 h 1481078"/>
              <a:gd name="connsiteX7" fmla="*/ 400661 w 967331"/>
              <a:gd name="connsiteY7" fmla="*/ 1442434 h 1481078"/>
              <a:gd name="connsiteX8" fmla="*/ 284751 w 967331"/>
              <a:gd name="connsiteY8" fmla="*/ 1481071 h 1481078"/>
              <a:gd name="connsiteX9" fmla="*/ 1416 w 967331"/>
              <a:gd name="connsiteY9" fmla="*/ 1403797 h 148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7331" h="1481078">
                <a:moveTo>
                  <a:pt x="1416" y="1403797"/>
                </a:moveTo>
                <a:cubicBezTo>
                  <a:pt x="-13609" y="1156952"/>
                  <a:pt x="93715" y="206062"/>
                  <a:pt x="194599" y="0"/>
                </a:cubicBezTo>
                <a:lnTo>
                  <a:pt x="606723" y="167426"/>
                </a:lnTo>
                <a:lnTo>
                  <a:pt x="941573" y="502276"/>
                </a:lnTo>
                <a:lnTo>
                  <a:pt x="967331" y="798490"/>
                </a:lnTo>
                <a:lnTo>
                  <a:pt x="928694" y="1068947"/>
                </a:lnTo>
                <a:lnTo>
                  <a:pt x="735511" y="1275009"/>
                </a:lnTo>
                <a:lnTo>
                  <a:pt x="400661" y="1442434"/>
                </a:lnTo>
                <a:cubicBezTo>
                  <a:pt x="293610" y="1482578"/>
                  <a:pt x="334309" y="1481071"/>
                  <a:pt x="284751" y="1481071"/>
                </a:cubicBezTo>
                <a:lnTo>
                  <a:pt x="1416" y="140379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Arrow 6"/>
          <p:cNvSpPr/>
          <p:nvPr/>
        </p:nvSpPr>
        <p:spPr>
          <a:xfrm>
            <a:off x="4108361" y="4742643"/>
            <a:ext cx="927279" cy="3541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3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Merge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Select the two </a:t>
            </a:r>
            <a:r>
              <a:rPr lang="en-AU" dirty="0" err="1" smtClean="0"/>
              <a:t>desa</a:t>
            </a:r>
            <a:r>
              <a:rPr lang="en-AU" dirty="0" smtClean="0"/>
              <a:t> to merge</a:t>
            </a:r>
          </a:p>
          <a:p>
            <a:pPr lvl="1"/>
            <a:r>
              <a:rPr lang="en-AU" dirty="0" smtClean="0"/>
              <a:t>Only </a:t>
            </a:r>
            <a:r>
              <a:rPr lang="en-AU" dirty="0" err="1" smtClean="0"/>
              <a:t>desa</a:t>
            </a:r>
            <a:r>
              <a:rPr lang="en-AU" dirty="0" smtClean="0"/>
              <a:t> can be merged (not higher units)</a:t>
            </a:r>
          </a:p>
          <a:p>
            <a:pPr lvl="1"/>
            <a:r>
              <a:rPr lang="en-AU" dirty="0" smtClean="0"/>
              <a:t>The </a:t>
            </a:r>
            <a:r>
              <a:rPr lang="en-AU" dirty="0" err="1" smtClean="0"/>
              <a:t>desa</a:t>
            </a:r>
            <a:r>
              <a:rPr lang="en-AU" dirty="0" smtClean="0"/>
              <a:t> must be next to each other (share a common border)</a:t>
            </a:r>
          </a:p>
          <a:p>
            <a:r>
              <a:rPr lang="en-AU" dirty="0" smtClean="0"/>
              <a:t>Click on the </a:t>
            </a:r>
            <a:r>
              <a:rPr lang="en-AU" b="1" dirty="0" smtClean="0"/>
              <a:t>Merge</a:t>
            </a:r>
            <a:r>
              <a:rPr lang="en-AU" dirty="0" smtClean="0"/>
              <a:t> button</a:t>
            </a:r>
          </a:p>
          <a:p>
            <a:r>
              <a:rPr lang="en-AU" dirty="0" smtClean="0"/>
              <a:t>Select the old </a:t>
            </a:r>
            <a:r>
              <a:rPr lang="en-AU" dirty="0" err="1" smtClean="0"/>
              <a:t>desa</a:t>
            </a:r>
            <a:r>
              <a:rPr lang="en-AU" dirty="0" smtClean="0"/>
              <a:t> with the name that will be kept for the new </a:t>
            </a:r>
            <a:r>
              <a:rPr lang="en-AU" dirty="0" err="1" smtClean="0"/>
              <a:t>desa</a:t>
            </a:r>
            <a:endParaRPr lang="en-AU" dirty="0" smtClean="0"/>
          </a:p>
          <a:p>
            <a:r>
              <a:rPr lang="en-AU" dirty="0" smtClean="0"/>
              <a:t>Click OK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67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Creates a new higher-level unit from a collection of units</a:t>
            </a:r>
          </a:p>
          <a:p>
            <a:r>
              <a:rPr lang="en-AU" dirty="0" smtClean="0"/>
              <a:t>For example</a:t>
            </a:r>
          </a:p>
          <a:p>
            <a:pPr lvl="1"/>
            <a:r>
              <a:rPr lang="en-AU" dirty="0" smtClean="0"/>
              <a:t>A new province from one or more selected kabupaten</a:t>
            </a:r>
          </a:p>
          <a:p>
            <a:pPr lvl="1"/>
            <a:r>
              <a:rPr lang="en-AU" dirty="0" smtClean="0"/>
              <a:t>A new kabupaten from one or more selected kecamatan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92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Select one or more units</a:t>
            </a:r>
          </a:p>
          <a:p>
            <a:pPr lvl="1"/>
            <a:r>
              <a:rPr lang="en-AU" dirty="0" smtClean="0"/>
              <a:t>They must all be at the same level</a:t>
            </a:r>
          </a:p>
          <a:p>
            <a:pPr lvl="1"/>
            <a:r>
              <a:rPr lang="en-AU" dirty="0" smtClean="0"/>
              <a:t>They must all be next to each other</a:t>
            </a:r>
          </a:p>
          <a:p>
            <a:r>
              <a:rPr lang="en-AU" dirty="0" smtClean="0"/>
              <a:t>Click </a:t>
            </a:r>
            <a:r>
              <a:rPr lang="en-AU" b="1" dirty="0" smtClean="0"/>
              <a:t>Create</a:t>
            </a:r>
          </a:p>
          <a:p>
            <a:r>
              <a:rPr lang="en-AU" dirty="0" smtClean="0"/>
              <a:t>Enter the name for the new parent unit</a:t>
            </a:r>
          </a:p>
        </p:txBody>
      </p:sp>
    </p:spTree>
    <p:extLst>
      <p:ext uri="{BB962C8B-B14F-4D97-AF65-F5344CB8AC3E}">
        <p14:creationId xmlns:p14="http://schemas.microsoft.com/office/powerpoint/2010/main" val="30962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00000"/>
              </a:lnSpc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Boundaries change</a:t>
            </a:r>
          </a:p>
          <a:p>
            <a:r>
              <a:rPr lang="en-AU" dirty="0" smtClean="0"/>
              <a:t>For example</a:t>
            </a:r>
          </a:p>
          <a:p>
            <a:pPr lvl="1"/>
            <a:r>
              <a:rPr lang="en-AU" dirty="0" smtClean="0"/>
              <a:t>1 </a:t>
            </a:r>
            <a:r>
              <a:rPr lang="en-AU" dirty="0" err="1" smtClean="0"/>
              <a:t>desa</a:t>
            </a:r>
            <a:r>
              <a:rPr lang="en-AU" dirty="0" smtClean="0"/>
              <a:t> split into two </a:t>
            </a:r>
            <a:r>
              <a:rPr lang="en-AU" dirty="0" err="1" smtClean="0"/>
              <a:t>desa</a:t>
            </a:r>
            <a:endParaRPr lang="en-AU" dirty="0" smtClean="0"/>
          </a:p>
          <a:p>
            <a:pPr lvl="1"/>
            <a:r>
              <a:rPr lang="en-AU" dirty="0" smtClean="0"/>
              <a:t>Kecamatan moved from one kabupaten to another</a:t>
            </a:r>
          </a:p>
          <a:p>
            <a:pPr lvl="1"/>
            <a:r>
              <a:rPr lang="en-AU" dirty="0" smtClean="0"/>
              <a:t>Name of Kecamatan changed</a:t>
            </a:r>
          </a:p>
          <a:p>
            <a:pPr lvl="1"/>
            <a:r>
              <a:rPr lang="en-AU" dirty="0" smtClean="0"/>
              <a:t>New province created out of kabupaten from another province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88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Importance of spatial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 iSIKHNAS</a:t>
            </a:r>
          </a:p>
          <a:p>
            <a:pPr lvl="1"/>
            <a:r>
              <a:rPr lang="en-AU" dirty="0" smtClean="0"/>
              <a:t>All data is linked to a location. This allows</a:t>
            </a:r>
          </a:p>
          <a:p>
            <a:pPr lvl="2"/>
            <a:r>
              <a:rPr lang="en-AU" dirty="0" smtClean="0"/>
              <a:t>Analysis	</a:t>
            </a:r>
          </a:p>
          <a:p>
            <a:pPr lvl="2"/>
            <a:r>
              <a:rPr lang="en-AU" dirty="0" smtClean="0"/>
              <a:t>Mapping</a:t>
            </a:r>
          </a:p>
          <a:p>
            <a:pPr lvl="2"/>
            <a:r>
              <a:rPr lang="en-AU" dirty="0" smtClean="0"/>
              <a:t>Identifying area of responsibility</a:t>
            </a:r>
          </a:p>
          <a:p>
            <a:pPr lvl="1"/>
            <a:r>
              <a:rPr lang="en-AU" dirty="0" smtClean="0"/>
              <a:t>If location data is out of date</a:t>
            </a:r>
          </a:p>
          <a:p>
            <a:pPr lvl="2"/>
            <a:r>
              <a:rPr lang="en-AU" dirty="0" smtClean="0"/>
              <a:t>Cannot submit accurate 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38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problem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Official national data from BPS</a:t>
            </a:r>
          </a:p>
          <a:p>
            <a:pPr lvl="1"/>
            <a:r>
              <a:rPr lang="en-AU" dirty="0" smtClean="0"/>
              <a:t>Only updated annually</a:t>
            </a:r>
          </a:p>
          <a:p>
            <a:pPr lvl="1"/>
            <a:r>
              <a:rPr lang="en-AU" dirty="0" smtClean="0"/>
              <a:t>Quickly out of date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75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people that know about the changes first are the local staff</a:t>
            </a:r>
          </a:p>
          <a:p>
            <a:pPr lvl="1"/>
            <a:r>
              <a:rPr lang="en-AU" dirty="0" smtClean="0"/>
              <a:t>iSIKHNAS coordinators</a:t>
            </a:r>
          </a:p>
          <a:p>
            <a:r>
              <a:rPr lang="en-AU" dirty="0" smtClean="0"/>
              <a:t>iSIKHNAS will offer a way for kabupaten and provincial coordinators to update any changes to the spatial data directly on the web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71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Advantages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Coordinators can fix any problems immediately</a:t>
            </a:r>
          </a:p>
          <a:p>
            <a:r>
              <a:rPr lang="en-AU" dirty="0" smtClean="0"/>
              <a:t>Data is always accurate, using local knowledge</a:t>
            </a:r>
          </a:p>
          <a:p>
            <a:r>
              <a:rPr lang="en-AU" dirty="0" smtClean="0"/>
              <a:t>iSIKHNAS tracks changes in the names and boundaries over time</a:t>
            </a:r>
          </a:p>
          <a:p>
            <a:pPr lvl="1"/>
            <a:r>
              <a:rPr lang="en-AU" dirty="0" smtClean="0"/>
              <a:t>Historical data is mapped with old maps</a:t>
            </a:r>
          </a:p>
          <a:p>
            <a:pPr lvl="1"/>
            <a:r>
              <a:rPr lang="en-AU" dirty="0" smtClean="0"/>
              <a:t>New data is mapped with new maps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4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Development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System still under development</a:t>
            </a:r>
          </a:p>
          <a:p>
            <a:r>
              <a:rPr lang="en-AU" dirty="0" smtClean="0"/>
              <a:t>Will be launched in a few months</a:t>
            </a:r>
          </a:p>
          <a:p>
            <a:r>
              <a:rPr lang="en-AU" dirty="0" smtClean="0"/>
              <a:t>This training is to familiarise coordinators with the system</a:t>
            </a:r>
          </a:p>
          <a:p>
            <a:pPr lvl="1"/>
            <a:r>
              <a:rPr lang="en-AU" dirty="0" smtClean="0"/>
              <a:t>So they will be ready to use it once it is activated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822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16278</TotalTime>
  <Words>975</Words>
  <Application>Microsoft Office PowerPoint</Application>
  <PresentationFormat>On-screen Show (4:3)</PresentationFormat>
  <Paragraphs>183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Spatial data management</vt:lpstr>
      <vt:lpstr>Background</vt:lpstr>
      <vt:lpstr>Background…</vt:lpstr>
      <vt:lpstr>Importance of spatial data</vt:lpstr>
      <vt:lpstr>The problem</vt:lpstr>
      <vt:lpstr>The solution</vt:lpstr>
      <vt:lpstr>Advantages</vt:lpstr>
      <vt:lpstr>Development</vt:lpstr>
      <vt:lpstr>Overview</vt:lpstr>
      <vt:lpstr>Map Interface</vt:lpstr>
      <vt:lpstr>Map interface - navigation</vt:lpstr>
      <vt:lpstr>Selecting units</vt:lpstr>
      <vt:lpstr>Selecting units</vt:lpstr>
      <vt:lpstr>Selecting multiple units</vt:lpstr>
      <vt:lpstr>Operations</vt:lpstr>
      <vt:lpstr>Edit</vt:lpstr>
      <vt:lpstr>1. Select the unit on the map interface</vt:lpstr>
      <vt:lpstr>PowerPoint Presentation</vt:lpstr>
      <vt:lpstr>3. Edit the name</vt:lpstr>
      <vt:lpstr>Split</vt:lpstr>
      <vt:lpstr>Split</vt:lpstr>
      <vt:lpstr>Split</vt:lpstr>
      <vt:lpstr>Split</vt:lpstr>
      <vt:lpstr>Split</vt:lpstr>
      <vt:lpstr>Move</vt:lpstr>
      <vt:lpstr>Move</vt:lpstr>
      <vt:lpstr>Move</vt:lpstr>
      <vt:lpstr>Move</vt:lpstr>
      <vt:lpstr>Move</vt:lpstr>
      <vt:lpstr>Merge</vt:lpstr>
      <vt:lpstr>Merge</vt:lpstr>
      <vt:lpstr>Create</vt:lpstr>
      <vt:lpstr>Create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27</cp:revision>
  <dcterms:created xsi:type="dcterms:W3CDTF">2013-03-15T18:03:41Z</dcterms:created>
  <dcterms:modified xsi:type="dcterms:W3CDTF">2015-02-13T03:37:10Z</dcterms:modified>
</cp:coreProperties>
</file>