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3" r:id="rId4"/>
    <p:sldId id="264" r:id="rId5"/>
    <p:sldId id="260" r:id="rId6"/>
    <p:sldId id="261" r:id="rId7"/>
    <p:sldId id="265" r:id="rId8"/>
    <p:sldId id="26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892" autoAdjust="0"/>
  </p:normalViewPr>
  <p:slideViewPr>
    <p:cSldViewPr snapToObjects="1">
      <p:cViewPr>
        <p:scale>
          <a:sx n="100" d="100"/>
          <a:sy n="100" d="100"/>
        </p:scale>
        <p:origin x="-72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64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710" y="3151187"/>
            <a:ext cx="7772400" cy="1470025"/>
          </a:xfrm>
        </p:spPr>
        <p:txBody>
          <a:bodyPr/>
          <a:lstStyle/>
          <a:p>
            <a:r>
              <a:rPr lang="en-AU" b="1" dirty="0" err="1" smtClean="0"/>
              <a:t>Modul</a:t>
            </a:r>
            <a:r>
              <a:rPr lang="en-AU" b="1" dirty="0" smtClean="0"/>
              <a:t> 13: </a:t>
            </a:r>
            <a:r>
              <a:rPr lang="en-AU" b="1" dirty="0" err="1" smtClean="0"/>
              <a:t>Rumah</a:t>
            </a:r>
            <a:r>
              <a:rPr lang="en-AU" b="1" dirty="0" smtClean="0"/>
              <a:t> </a:t>
            </a:r>
            <a:r>
              <a:rPr lang="en-AU" b="1" dirty="0" err="1" smtClean="0"/>
              <a:t>Potong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dirty="0" err="1" smtClean="0"/>
              <a:t>Tujuan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sz="4400" dirty="0" err="1"/>
              <a:t>Melaporkan</a:t>
            </a:r>
            <a:r>
              <a:rPr lang="fr-FR" sz="4400" dirty="0"/>
              <a:t> </a:t>
            </a:r>
            <a:r>
              <a:rPr lang="fr-FR" sz="4400" dirty="0" err="1"/>
              <a:t>jumlah</a:t>
            </a:r>
            <a:r>
              <a:rPr lang="fr-FR" sz="4400" dirty="0"/>
              <a:t> </a:t>
            </a:r>
            <a:r>
              <a:rPr lang="fr-FR" sz="4400" dirty="0" err="1"/>
              <a:t>pemotongan</a:t>
            </a:r>
            <a:r>
              <a:rPr lang="fr-FR" sz="4400" dirty="0"/>
              <a:t> di </a:t>
            </a:r>
            <a:r>
              <a:rPr lang="fr-FR" sz="4400" dirty="0" err="1"/>
              <a:t>Rumah</a:t>
            </a:r>
            <a:r>
              <a:rPr lang="fr-FR" sz="4400" dirty="0"/>
              <a:t> </a:t>
            </a:r>
            <a:r>
              <a:rPr lang="fr-FR" sz="4400" dirty="0" err="1"/>
              <a:t>Potong</a:t>
            </a:r>
            <a:r>
              <a:rPr lang="fr-FR" sz="4400" dirty="0"/>
              <a:t> </a:t>
            </a:r>
            <a:r>
              <a:rPr lang="fr-FR" sz="4400" dirty="0" err="1"/>
              <a:t>Hewan</a:t>
            </a:r>
            <a:r>
              <a:rPr lang="fr-FR" sz="4400" dirty="0"/>
              <a:t> (RPH</a:t>
            </a:r>
            <a:r>
              <a:rPr lang="fr-FR" sz="4400" dirty="0" smtClean="0"/>
              <a:t>)</a:t>
            </a:r>
          </a:p>
          <a:p>
            <a:pPr marL="114300" indent="0">
              <a:lnSpc>
                <a:spcPct val="100000"/>
              </a:lnSpc>
              <a:buNone/>
            </a:pP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Pengguna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400" dirty="0"/>
              <a:t>Petugas dinas yang bertugas di Rumah Potong Hewan (RPH) </a:t>
            </a:r>
            <a:r>
              <a:rPr lang="fr-FR" sz="4400" dirty="0"/>
              <a:t> </a:t>
            </a:r>
            <a:endParaRPr lang="en-AU" sz="4400" dirty="0"/>
          </a:p>
          <a:p>
            <a:pPr lvl="1"/>
            <a:r>
              <a:rPr lang="fr-FR" sz="3600" dirty="0" err="1"/>
              <a:t>Petugas</a:t>
            </a:r>
            <a:r>
              <a:rPr lang="fr-FR" sz="3600" dirty="0"/>
              <a:t> dinas </a:t>
            </a:r>
            <a:r>
              <a:rPr lang="fr-FR" sz="3600" dirty="0" err="1"/>
              <a:t>melaporkan</a:t>
            </a:r>
            <a:r>
              <a:rPr lang="fr-FR" sz="3600" dirty="0"/>
              <a:t> </a:t>
            </a:r>
            <a:r>
              <a:rPr lang="fr-FR" sz="3600" dirty="0" err="1"/>
              <a:t>jumlah</a:t>
            </a:r>
            <a:r>
              <a:rPr lang="fr-FR" sz="3600" dirty="0"/>
              <a:t> </a:t>
            </a:r>
            <a:r>
              <a:rPr lang="fr-FR" sz="3600" dirty="0" err="1"/>
              <a:t>pemotongan</a:t>
            </a:r>
            <a:r>
              <a:rPr lang="fr-FR" sz="3600" dirty="0"/>
              <a:t> </a:t>
            </a:r>
            <a:r>
              <a:rPr lang="fr-FR" sz="3600" dirty="0" err="1"/>
              <a:t>hewan</a:t>
            </a:r>
            <a:r>
              <a:rPr lang="fr-FR" sz="3600" dirty="0"/>
              <a:t> di </a:t>
            </a:r>
            <a:r>
              <a:rPr lang="fr-FR" sz="3600" dirty="0" err="1"/>
              <a:t>wilayah</a:t>
            </a:r>
            <a:r>
              <a:rPr lang="fr-FR" sz="3600" dirty="0"/>
              <a:t> </a:t>
            </a:r>
            <a:r>
              <a:rPr lang="fr-FR" sz="3600" dirty="0" err="1"/>
              <a:t>tempat</a:t>
            </a:r>
            <a:r>
              <a:rPr lang="fr-FR" sz="3600" dirty="0"/>
              <a:t> </a:t>
            </a:r>
            <a:r>
              <a:rPr lang="fr-FR" sz="3600" dirty="0" err="1"/>
              <a:t>bertugas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22818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Kapan </a:t>
            </a:r>
            <a:r>
              <a:rPr lang="en-AU" dirty="0" err="1" smtClean="0"/>
              <a:t>Digunakan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sz="4400" dirty="0" smtClean="0"/>
          </a:p>
          <a:p>
            <a:pPr marL="0" indent="0" algn="ctr">
              <a:buNone/>
            </a:pPr>
            <a:r>
              <a:rPr lang="en-AU" sz="4400" dirty="0" err="1" smtClean="0"/>
              <a:t>Setiap</a:t>
            </a:r>
            <a:r>
              <a:rPr lang="en-AU" sz="4400" dirty="0" smtClean="0"/>
              <a:t> </a:t>
            </a:r>
            <a:r>
              <a:rPr lang="en-AU" sz="4400" dirty="0" err="1" smtClean="0"/>
              <a:t>hari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5594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Pesan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3600" b="1" dirty="0" smtClean="0"/>
              <a:t>RP </a:t>
            </a:r>
            <a:r>
              <a:rPr lang="fr-FR" sz="3600" b="1" dirty="0"/>
              <a:t>([</a:t>
            </a:r>
            <a:r>
              <a:rPr lang="fr-FR" sz="3600" b="1" dirty="0" err="1"/>
              <a:t>jenis</a:t>
            </a:r>
            <a:r>
              <a:rPr lang="fr-FR" sz="3600" b="1" dirty="0"/>
              <a:t> </a:t>
            </a:r>
            <a:r>
              <a:rPr lang="fr-FR" sz="3600" b="1" dirty="0" err="1"/>
              <a:t>hewan</a:t>
            </a:r>
            <a:r>
              <a:rPr lang="fr-FR" sz="3600" b="1" dirty="0"/>
              <a:t>] </a:t>
            </a:r>
            <a:r>
              <a:rPr lang="fr-FR" sz="3600" b="1" dirty="0" smtClean="0"/>
              <a:t>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dipotong</a:t>
            </a:r>
            <a:r>
              <a:rPr lang="fr-FR" sz="3600" b="1" dirty="0" smtClean="0"/>
              <a:t>]...) </a:t>
            </a:r>
            <a:r>
              <a:rPr lang="fr-FR" sz="3600" b="1" dirty="0"/>
              <a:t>{</a:t>
            </a:r>
            <a:r>
              <a:rPr lang="fr-FR" sz="3600" b="1" dirty="0" err="1"/>
              <a:t>kode</a:t>
            </a:r>
            <a:r>
              <a:rPr lang="fr-FR" sz="3600" b="1" dirty="0"/>
              <a:t> RP}</a:t>
            </a:r>
          </a:p>
        </p:txBody>
      </p:sp>
    </p:spTree>
    <p:extLst>
      <p:ext uri="{BB962C8B-B14F-4D97-AF65-F5344CB8AC3E}">
        <p14:creationId xmlns:p14="http://schemas.microsoft.com/office/powerpoint/2010/main" val="138842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RP 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dipotong</a:t>
            </a:r>
            <a:r>
              <a:rPr lang="fr-FR" b="1" dirty="0"/>
              <a:t>]...) {</a:t>
            </a:r>
            <a:r>
              <a:rPr lang="fr-FR" b="1" dirty="0" err="1"/>
              <a:t>kode</a:t>
            </a:r>
            <a:r>
              <a:rPr lang="fr-FR" b="1" dirty="0"/>
              <a:t> RP</a:t>
            </a:r>
            <a:r>
              <a:rPr lang="fr-FR" b="1" dirty="0" smtClean="0"/>
              <a:t>}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RP</a:t>
            </a:r>
            <a:r>
              <a:rPr lang="fr-FR" dirty="0" smtClean="0"/>
              <a:t>  </a:t>
            </a:r>
            <a:r>
              <a:rPr lang="fr-FR" dirty="0" err="1" smtClean="0"/>
              <a:t>Pesan</a:t>
            </a:r>
            <a:r>
              <a:rPr lang="fr-FR" dirty="0" smtClean="0"/>
              <a:t> </a:t>
            </a:r>
            <a:r>
              <a:rPr lang="fr-FR" dirty="0" err="1"/>
              <a:t>diawali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RP. </a:t>
            </a:r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b="1" dirty="0"/>
              <a:t> </a:t>
            </a:r>
            <a:r>
              <a:rPr lang="fr-FR" dirty="0"/>
              <a:t>yang </a:t>
            </a:r>
            <a:r>
              <a:rPr lang="fr-FR" dirty="0" err="1"/>
              <a:t>dipotong</a:t>
            </a:r>
            <a:r>
              <a:rPr lang="fr-FR" dirty="0"/>
              <a:t>. </a:t>
            </a:r>
            <a:r>
              <a:rPr lang="fr-FR" dirty="0" smtClean="0"/>
              <a:t>  </a:t>
            </a:r>
            <a:r>
              <a:rPr lang="fr-FR" b="1" dirty="0" smtClean="0"/>
              <a:t>KODE  JHRP</a:t>
            </a:r>
            <a:endParaRPr lang="fr-FR" b="1" dirty="0"/>
          </a:p>
          <a:p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dirty="0"/>
              <a:t>yang </a:t>
            </a:r>
            <a:r>
              <a:rPr lang="fr-FR" dirty="0" err="1"/>
              <a:t>dipotong</a:t>
            </a:r>
            <a:r>
              <a:rPr lang="fr-FR" dirty="0"/>
              <a:t>. </a:t>
            </a:r>
          </a:p>
          <a:p>
            <a:pPr lvl="1"/>
            <a:r>
              <a:rPr lang="fr-FR" dirty="0" err="1"/>
              <a:t>Urutan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diulang</a:t>
            </a:r>
            <a:r>
              <a:rPr lang="fr-FR" dirty="0"/>
              <a:t> </a:t>
            </a:r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laporan</a:t>
            </a:r>
            <a:r>
              <a:rPr lang="fr-FR" dirty="0"/>
              <a:t> </a:t>
            </a:r>
            <a:r>
              <a:rPr lang="fr-FR" dirty="0" err="1"/>
              <a:t>mencakup</a:t>
            </a:r>
            <a:r>
              <a:rPr lang="fr-FR" dirty="0"/>
              <a:t> </a:t>
            </a:r>
            <a:r>
              <a:rPr lang="fr-FR" dirty="0" err="1"/>
              <a:t>beberapa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. </a:t>
            </a:r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Rumah</a:t>
            </a:r>
            <a:r>
              <a:rPr lang="fr-FR" b="1" dirty="0"/>
              <a:t> </a:t>
            </a:r>
            <a:r>
              <a:rPr lang="fr-FR" b="1" dirty="0" err="1"/>
              <a:t>Potong</a:t>
            </a:r>
            <a:r>
              <a:rPr lang="fr-FR" b="1" dirty="0"/>
              <a:t> </a:t>
            </a:r>
            <a:r>
              <a:rPr lang="fr-FR" dirty="0" err="1"/>
              <a:t>diperlukan</a:t>
            </a:r>
            <a:r>
              <a:rPr lang="fr-FR" dirty="0"/>
              <a:t> </a:t>
            </a:r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petugas</a:t>
            </a:r>
            <a:r>
              <a:rPr lang="fr-FR" dirty="0"/>
              <a:t> </a:t>
            </a:r>
            <a:r>
              <a:rPr lang="fr-FR" dirty="0" err="1"/>
              <a:t>rumah</a:t>
            </a:r>
            <a:r>
              <a:rPr lang="fr-FR" dirty="0"/>
              <a:t> </a:t>
            </a:r>
            <a:r>
              <a:rPr lang="fr-FR" dirty="0" err="1"/>
              <a:t>potong</a:t>
            </a:r>
            <a:r>
              <a:rPr lang="fr-FR" dirty="0"/>
              <a:t> </a:t>
            </a:r>
            <a:r>
              <a:rPr lang="fr-FR" dirty="0" err="1"/>
              <a:t>bekerja</a:t>
            </a:r>
            <a:r>
              <a:rPr lang="fr-FR" dirty="0"/>
              <a:t> di </a:t>
            </a:r>
            <a:r>
              <a:rPr lang="fr-FR" dirty="0" err="1"/>
              <a:t>beberapa</a:t>
            </a:r>
            <a:r>
              <a:rPr lang="fr-FR" dirty="0"/>
              <a:t> </a:t>
            </a:r>
            <a:r>
              <a:rPr lang="fr-FR" dirty="0" err="1"/>
              <a:t>Rumah</a:t>
            </a:r>
            <a:r>
              <a:rPr lang="fr-FR" dirty="0"/>
              <a:t> </a:t>
            </a:r>
            <a:r>
              <a:rPr lang="fr-FR" dirty="0" err="1"/>
              <a:t>Potong</a:t>
            </a:r>
            <a:r>
              <a:rPr lang="fr-FR" dirty="0"/>
              <a:t>. </a:t>
            </a:r>
            <a:r>
              <a:rPr lang="fr-FR" dirty="0" smtClean="0"/>
              <a:t>  </a:t>
            </a:r>
            <a:r>
              <a:rPr lang="fr-FR" b="1" dirty="0" smtClean="0"/>
              <a:t>KODE RP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6049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Kueri</a:t>
            </a:r>
            <a:r>
              <a:rPr lang="en-AU" dirty="0" smtClean="0"/>
              <a:t> </a:t>
            </a:r>
            <a:r>
              <a:rPr lang="en-AU" dirty="0" err="1" smtClean="0"/>
              <a:t>Kode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776864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b="1" dirty="0"/>
              <a:t> </a:t>
            </a:r>
            <a:r>
              <a:rPr lang="fr-FR" dirty="0"/>
              <a:t>yang </a:t>
            </a:r>
            <a:r>
              <a:rPr lang="fr-FR" dirty="0" err="1" smtClean="0"/>
              <a:t>dipotong</a:t>
            </a:r>
            <a:endParaRPr lang="en-AU" dirty="0"/>
          </a:p>
          <a:p>
            <a:r>
              <a:rPr lang="en-AU" b="1" dirty="0" smtClean="0"/>
              <a:t>KODE JHRP</a:t>
            </a:r>
          </a:p>
          <a:p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 smtClean="0"/>
              <a:t>rumah</a:t>
            </a:r>
            <a:r>
              <a:rPr lang="en-AU" b="1" dirty="0" smtClean="0"/>
              <a:t> </a:t>
            </a:r>
            <a:r>
              <a:rPr lang="en-AU" b="1" dirty="0" err="1" smtClean="0"/>
              <a:t>potong</a:t>
            </a:r>
            <a:endParaRPr lang="en-AU" b="1" dirty="0" smtClean="0"/>
          </a:p>
          <a:p>
            <a:r>
              <a:rPr lang="en-AU" b="1" dirty="0" smtClean="0"/>
              <a:t>KODE RP</a:t>
            </a:r>
          </a:p>
          <a:p>
            <a:r>
              <a:rPr lang="en-AU" b="1" dirty="0" smtClean="0"/>
              <a:t>CKI RP [</a:t>
            </a:r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 smtClean="0"/>
              <a:t>lokasi</a:t>
            </a:r>
            <a:r>
              <a:rPr lang="en-AU" b="1" dirty="0" smtClean="0"/>
              <a:t>]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3573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498178"/>
          </a:xfrm>
        </p:spPr>
        <p:txBody>
          <a:bodyPr>
            <a:normAutofit fontScale="90000"/>
          </a:bodyPr>
          <a:lstStyle/>
          <a:p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 smtClean="0"/>
              <a:t>spesies</a:t>
            </a:r>
            <a:r>
              <a:rPr lang="en-AU" b="1" dirty="0" smtClean="0"/>
              <a:t> yang </a:t>
            </a:r>
            <a:r>
              <a:rPr lang="en-AU" b="1" dirty="0" err="1" smtClean="0"/>
              <a:t>dipotong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4638"/>
            <a:ext cx="5770984" cy="5851525"/>
          </a:xfrm>
        </p:spPr>
        <p:txBody>
          <a:bodyPr>
            <a:normAutofit fontScale="25000" lnSpcReduction="20000"/>
          </a:bodyPr>
          <a:lstStyle/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AY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ayam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AG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angsa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SPA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sapi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Australia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SPJ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sapi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jantan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SPBP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sapi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betina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produktif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SPBT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sapi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betina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produktif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KRJ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kerbau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jantan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KRBP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kerbau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betina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produktif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KRBT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kerbau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betina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produktif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KB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kambing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KBJ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kambing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jantan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KBB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kambing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betina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DB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domba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KD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kuda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KDJ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kuda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jantan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KDB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fr-FR" sz="1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kuda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sz="11200" dirty="0" err="1">
                <a:solidFill>
                  <a:srgbClr val="000000"/>
                </a:solidFill>
                <a:cs typeface="Arial" panose="020B0604020202020204" pitchFamily="34" charset="0"/>
              </a:rPr>
              <a:t>betina</a:t>
            </a: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fr-FR" sz="11200" dirty="0">
              <a:cs typeface="Arial" panose="020B060402020202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fr-FR" sz="11200" dirty="0">
                <a:solidFill>
                  <a:srgbClr val="000000"/>
                </a:solidFill>
                <a:cs typeface="Arial" panose="020B0604020202020204" pitchFamily="34" charset="0"/>
              </a:rPr>
              <a:t>BB </a:t>
            </a:r>
            <a:r>
              <a:rPr lang="fr-FR" sz="11200" dirty="0" smtClean="0">
                <a:solidFill>
                  <a:srgbClr val="000000"/>
                </a:solidFill>
                <a:cs typeface="Arial" panose="020B0604020202020204" pitchFamily="34" charset="0"/>
              </a:rPr>
              <a:t>		babi </a:t>
            </a:r>
            <a:endParaRPr lang="fr-FR" sz="11200" dirty="0"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62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0912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RP ([</a:t>
            </a: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b="1" dirty="0" err="1"/>
              <a:t>hewan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dipotong</a:t>
            </a:r>
            <a:r>
              <a:rPr lang="fr-FR" b="1" dirty="0"/>
              <a:t>]...) {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smtClean="0"/>
              <a:t>RP}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fr-FR" sz="4000" dirty="0" smtClean="0"/>
              <a:t>RP  </a:t>
            </a:r>
            <a:r>
              <a:rPr lang="fr-FR" sz="4000" dirty="0"/>
              <a:t>SPBP </a:t>
            </a:r>
            <a:r>
              <a:rPr lang="fr-FR" sz="4000" dirty="0" smtClean="0"/>
              <a:t> 5  </a:t>
            </a:r>
            <a:r>
              <a:rPr lang="fr-FR" sz="4000" dirty="0"/>
              <a:t>SPBT </a:t>
            </a:r>
            <a:r>
              <a:rPr lang="fr-FR" sz="4000" dirty="0" smtClean="0"/>
              <a:t> 15  SPJ  10  320102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fr-FR" dirty="0" smtClean="0"/>
              <a:t>[iSIKHNAS] </a:t>
            </a:r>
            <a:r>
              <a:rPr lang="fr-FR" dirty="0" err="1" smtClean="0"/>
              <a:t>Terima</a:t>
            </a:r>
            <a:r>
              <a:rPr lang="fr-FR" dirty="0" smtClean="0"/>
              <a:t> </a:t>
            </a:r>
            <a:r>
              <a:rPr lang="fr-FR" dirty="0" err="1"/>
              <a:t>kasih</a:t>
            </a:r>
            <a:r>
              <a:rPr lang="fr-FR" dirty="0"/>
              <a:t>. Total </a:t>
            </a:r>
            <a:r>
              <a:rPr lang="fr-FR" dirty="0" err="1"/>
              <a:t>pemotongan</a:t>
            </a:r>
            <a:r>
              <a:rPr lang="fr-FR" dirty="0"/>
              <a:t> di RPH CIBINONG, </a:t>
            </a:r>
            <a:r>
              <a:rPr lang="fr-FR" dirty="0" err="1"/>
              <a:t>pada</a:t>
            </a:r>
            <a:r>
              <a:rPr lang="fr-FR" dirty="0"/>
              <a:t> 12/11/2013. </a:t>
            </a:r>
            <a:r>
              <a:rPr lang="fr-FR" dirty="0" err="1"/>
              <a:t>sapi</a:t>
            </a:r>
            <a:r>
              <a:rPr lang="fr-FR" dirty="0"/>
              <a:t> </a:t>
            </a:r>
            <a:r>
              <a:rPr lang="fr-FR" dirty="0" err="1"/>
              <a:t>jantan</a:t>
            </a:r>
            <a:r>
              <a:rPr lang="fr-FR" dirty="0"/>
              <a:t>: 10 </a:t>
            </a:r>
            <a:r>
              <a:rPr lang="fr-FR" dirty="0" err="1"/>
              <a:t>ekor</a:t>
            </a:r>
            <a:r>
              <a:rPr lang="fr-FR" dirty="0"/>
              <a:t>; </a:t>
            </a:r>
            <a:r>
              <a:rPr lang="fr-FR" dirty="0" err="1"/>
              <a:t>sapi</a:t>
            </a:r>
            <a:r>
              <a:rPr lang="fr-FR" dirty="0"/>
              <a:t> </a:t>
            </a:r>
            <a:r>
              <a:rPr lang="fr-FR" dirty="0" err="1"/>
              <a:t>betina</a:t>
            </a:r>
            <a:r>
              <a:rPr lang="fr-FR" dirty="0"/>
              <a:t> </a:t>
            </a:r>
            <a:r>
              <a:rPr lang="fr-FR" dirty="0" err="1"/>
              <a:t>produktif</a:t>
            </a:r>
            <a:r>
              <a:rPr lang="fr-FR" dirty="0"/>
              <a:t>: 5 </a:t>
            </a:r>
            <a:r>
              <a:rPr lang="fr-FR" dirty="0" err="1"/>
              <a:t>ekor</a:t>
            </a:r>
            <a:r>
              <a:rPr lang="fr-FR" dirty="0"/>
              <a:t>; </a:t>
            </a:r>
            <a:r>
              <a:rPr lang="fr-FR" dirty="0" err="1"/>
              <a:t>sapi</a:t>
            </a:r>
            <a:r>
              <a:rPr lang="fr-FR" dirty="0"/>
              <a:t> </a:t>
            </a:r>
            <a:r>
              <a:rPr lang="fr-FR" dirty="0" err="1"/>
              <a:t>betina</a:t>
            </a:r>
            <a:r>
              <a:rPr lang="fr-FR" dirty="0"/>
              <a:t> 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produktif</a:t>
            </a:r>
            <a:r>
              <a:rPr lang="fr-FR" dirty="0"/>
              <a:t>: 15 </a:t>
            </a:r>
            <a:r>
              <a:rPr lang="fr-FR" dirty="0" err="1"/>
              <a:t>ekor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987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16329</TotalTime>
  <Words>199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Modul 13: Rumah Potong Hewan</vt:lpstr>
      <vt:lpstr>Tujuan</vt:lpstr>
      <vt:lpstr>Pengguna</vt:lpstr>
      <vt:lpstr>Kapan Digunakan</vt:lpstr>
      <vt:lpstr>Format Pesan</vt:lpstr>
      <vt:lpstr>RP ([jenis hewan] [jumlah dipotong]...) {kode RP}</vt:lpstr>
      <vt:lpstr>Kueri Kode</vt:lpstr>
      <vt:lpstr>Kode spesies yang dipotong</vt:lpstr>
      <vt:lpstr>Contoh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32</cp:revision>
  <dcterms:created xsi:type="dcterms:W3CDTF">2013-03-15T18:03:41Z</dcterms:created>
  <dcterms:modified xsi:type="dcterms:W3CDTF">2015-02-25T07:23:14Z</dcterms:modified>
</cp:coreProperties>
</file>