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5" r:id="rId2"/>
    <p:sldId id="296" r:id="rId3"/>
    <p:sldId id="297" r:id="rId4"/>
    <p:sldId id="299" r:id="rId5"/>
    <p:sldId id="300" r:id="rId6"/>
    <p:sldId id="306" r:id="rId7"/>
    <p:sldId id="307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08" r:id="rId23"/>
    <p:sldId id="309" r:id="rId24"/>
    <p:sldId id="341" r:id="rId25"/>
    <p:sldId id="34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711" autoAdjust="0"/>
  </p:normalViewPr>
  <p:slideViewPr>
    <p:cSldViewPr snapToObjects="1">
      <p:cViewPr varScale="1">
        <p:scale>
          <a:sx n="102" d="100"/>
          <a:sy n="102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2EEE2-161A-488B-9C6D-D9C3C243884E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</dgm:pt>
    <dgm:pt modelId="{E29CFB0A-0E96-41D9-9187-B6D3A45ADD7B}">
      <dgm:prSet phldrT="[Text]"/>
      <dgm:spPr/>
      <dgm:t>
        <a:bodyPr/>
        <a:lstStyle/>
        <a:p>
          <a:r>
            <a:rPr lang="en-US" b="1" smtClean="0"/>
            <a:t>KOMENTAR</a:t>
          </a:r>
          <a:endParaRPr lang="en-US" b="1" dirty="0"/>
        </a:p>
      </dgm:t>
    </dgm:pt>
    <dgm:pt modelId="{F79A11FC-1BAE-4514-AC53-A1076719E3DA}" type="parTrans" cxnId="{B7215F22-580E-40E5-9918-0FB1ED28C8C2}">
      <dgm:prSet/>
      <dgm:spPr/>
      <dgm:t>
        <a:bodyPr/>
        <a:lstStyle/>
        <a:p>
          <a:endParaRPr lang="en-US"/>
        </a:p>
      </dgm:t>
    </dgm:pt>
    <dgm:pt modelId="{B7DD95C6-6173-4222-BE16-1B28A4F073C2}" type="sibTrans" cxnId="{B7215F22-580E-40E5-9918-0FB1ED28C8C2}">
      <dgm:prSet/>
      <dgm:spPr/>
      <dgm:t>
        <a:bodyPr/>
        <a:lstStyle/>
        <a:p>
          <a:endParaRPr lang="en-US" dirty="0"/>
        </a:p>
      </dgm:t>
    </dgm:pt>
    <dgm:pt modelId="{7DF25277-2FB0-42F6-9845-49B1D5008316}">
      <dgm:prSet phldrT="[Text]"/>
      <dgm:spPr/>
      <dgm:t>
        <a:bodyPr/>
        <a:lstStyle/>
        <a:p>
          <a:r>
            <a:rPr lang="en-US" b="1" smtClean="0"/>
            <a:t>KOTAK TEKS</a:t>
          </a:r>
          <a:endParaRPr lang="en-US" b="1" dirty="0"/>
        </a:p>
      </dgm:t>
    </dgm:pt>
    <dgm:pt modelId="{1683A7DB-9D91-4127-B167-7D4EE9994FA2}" type="parTrans" cxnId="{E316D828-23C9-4EC0-9224-9945EF7B6DFC}">
      <dgm:prSet/>
      <dgm:spPr/>
      <dgm:t>
        <a:bodyPr/>
        <a:lstStyle/>
        <a:p>
          <a:endParaRPr lang="en-US"/>
        </a:p>
      </dgm:t>
    </dgm:pt>
    <dgm:pt modelId="{507A59F4-3483-456C-A107-8DB436C0EEE0}" type="sibTrans" cxnId="{E316D828-23C9-4EC0-9224-9945EF7B6DF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65F495F-C32F-4647-93FE-64C490EDA0C9}">
      <dgm:prSet phldrT="[Text]"/>
      <dgm:spPr/>
      <dgm:t>
        <a:bodyPr/>
        <a:lstStyle/>
        <a:p>
          <a:r>
            <a:rPr lang="en-US" b="1" smtClean="0"/>
            <a:t>JELASKAN ISI /</a:t>
          </a:r>
        </a:p>
        <a:p>
          <a:r>
            <a:rPr lang="en-US" b="1" smtClean="0"/>
            <a:t>SINGKATAN DARI CELL</a:t>
          </a:r>
          <a:endParaRPr lang="en-US" b="1" dirty="0"/>
        </a:p>
      </dgm:t>
    </dgm:pt>
    <dgm:pt modelId="{546A85FF-D951-4521-97CE-E1C68A6A15F6}" type="parTrans" cxnId="{3FA6A748-70F5-4387-8539-8CC5BC3AF2FA}">
      <dgm:prSet/>
      <dgm:spPr/>
      <dgm:t>
        <a:bodyPr/>
        <a:lstStyle/>
        <a:p>
          <a:endParaRPr lang="en-US"/>
        </a:p>
      </dgm:t>
    </dgm:pt>
    <dgm:pt modelId="{8BF48E5C-46D5-4A50-94E1-18F1CEBFAE0F}" type="sibTrans" cxnId="{3FA6A748-70F5-4387-8539-8CC5BC3AF2FA}">
      <dgm:prSet/>
      <dgm:spPr/>
      <dgm:t>
        <a:bodyPr/>
        <a:lstStyle/>
        <a:p>
          <a:endParaRPr lang="en-US"/>
        </a:p>
      </dgm:t>
    </dgm:pt>
    <dgm:pt modelId="{83426EF1-979D-4BE0-A8D6-C9CE2308DDEA}" type="pres">
      <dgm:prSet presAssocID="{8892EEE2-161A-488B-9C6D-D9C3C243884E}" presName="diagram" presStyleCnt="0">
        <dgm:presLayoutVars>
          <dgm:dir/>
          <dgm:resizeHandles/>
        </dgm:presLayoutVars>
      </dgm:prSet>
      <dgm:spPr/>
    </dgm:pt>
    <dgm:pt modelId="{BEB84791-945E-4357-94DE-573A7394EB06}" type="pres">
      <dgm:prSet presAssocID="{E29CFB0A-0E96-41D9-9187-B6D3A45ADD7B}" presName="firstNode" presStyleLbl="node1" presStyleIdx="0" presStyleCnt="3" custLinFactNeighborX="76961" custLinFactNeighborY="-63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D33C3-ADDB-4C8B-84A8-3FD3A25FB470}" type="pres">
      <dgm:prSet presAssocID="{B7DD95C6-6173-4222-BE16-1B28A4F073C2}" presName="sibTrans" presStyleLbl="sibTrans2D1" presStyleIdx="0" presStyleCnt="2" custAng="18109636" custLinFactX="200000" custLinFactNeighborX="257983" custLinFactNeighborY="-98595"/>
      <dgm:spPr/>
      <dgm:t>
        <a:bodyPr/>
        <a:lstStyle/>
        <a:p>
          <a:endParaRPr lang="en-US"/>
        </a:p>
      </dgm:t>
    </dgm:pt>
    <dgm:pt modelId="{BEC8DFF3-969C-4A43-91AC-56A2E57DCBC8}" type="pres">
      <dgm:prSet presAssocID="{7DF25277-2FB0-42F6-9845-49B1D5008316}" presName="middleNode" presStyleCnt="0"/>
      <dgm:spPr/>
    </dgm:pt>
    <dgm:pt modelId="{71A6C189-C62C-4B58-B824-F118E2DE1E99}" type="pres">
      <dgm:prSet presAssocID="{7DF25277-2FB0-42F6-9845-49B1D5008316}" presName="padding" presStyleLbl="node1" presStyleIdx="0" presStyleCnt="3"/>
      <dgm:spPr/>
    </dgm:pt>
    <dgm:pt modelId="{A08949A0-0F18-4942-A27D-21F62E30CD70}" type="pres">
      <dgm:prSet presAssocID="{7DF25277-2FB0-42F6-9845-49B1D5008316}" presName="shape" presStyleLbl="node1" presStyleIdx="1" presStyleCnt="3" custScaleX="141957" custScaleY="141956" custLinFactX="-8243" custLinFactNeighborX="-100000" custLinFactNeighborY="91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15817-9610-4843-9063-F07E9FCA05B4}" type="pres">
      <dgm:prSet presAssocID="{507A59F4-3483-456C-A107-8DB436C0EEE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D8E9F8D-0854-43F8-92A9-9C7370C5012D}" type="pres">
      <dgm:prSet presAssocID="{365F495F-C32F-4647-93FE-64C490EDA0C9}" presName="lastNode" presStyleLbl="node1" presStyleIdx="2" presStyleCnt="3" custLinFactNeighborX="-86608" custLinFactNeighborY="4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D72252-1F0C-4F96-802D-12AB1ED09B0E}" type="presOf" srcId="{507A59F4-3483-456C-A107-8DB436C0EEE0}" destId="{73A15817-9610-4843-9063-F07E9FCA05B4}" srcOrd="0" destOrd="0" presId="urn:microsoft.com/office/officeart/2005/8/layout/bProcess2"/>
    <dgm:cxn modelId="{9CBF0A85-2D15-4E92-845D-9CB37421FAF4}" type="presOf" srcId="{365F495F-C32F-4647-93FE-64C490EDA0C9}" destId="{AD8E9F8D-0854-43F8-92A9-9C7370C5012D}" srcOrd="0" destOrd="0" presId="urn:microsoft.com/office/officeart/2005/8/layout/bProcess2"/>
    <dgm:cxn modelId="{B7215F22-580E-40E5-9918-0FB1ED28C8C2}" srcId="{8892EEE2-161A-488B-9C6D-D9C3C243884E}" destId="{E29CFB0A-0E96-41D9-9187-B6D3A45ADD7B}" srcOrd="0" destOrd="0" parTransId="{F79A11FC-1BAE-4514-AC53-A1076719E3DA}" sibTransId="{B7DD95C6-6173-4222-BE16-1B28A4F073C2}"/>
    <dgm:cxn modelId="{3FA6A748-70F5-4387-8539-8CC5BC3AF2FA}" srcId="{8892EEE2-161A-488B-9C6D-D9C3C243884E}" destId="{365F495F-C32F-4647-93FE-64C490EDA0C9}" srcOrd="2" destOrd="0" parTransId="{546A85FF-D951-4521-97CE-E1C68A6A15F6}" sibTransId="{8BF48E5C-46D5-4A50-94E1-18F1CEBFAE0F}"/>
    <dgm:cxn modelId="{21FF62C9-4D2C-4312-A389-0AC0F5201D77}" type="presOf" srcId="{B7DD95C6-6173-4222-BE16-1B28A4F073C2}" destId="{44FD33C3-ADDB-4C8B-84A8-3FD3A25FB470}" srcOrd="0" destOrd="0" presId="urn:microsoft.com/office/officeart/2005/8/layout/bProcess2"/>
    <dgm:cxn modelId="{E316D828-23C9-4EC0-9224-9945EF7B6DFC}" srcId="{8892EEE2-161A-488B-9C6D-D9C3C243884E}" destId="{7DF25277-2FB0-42F6-9845-49B1D5008316}" srcOrd="1" destOrd="0" parTransId="{1683A7DB-9D91-4127-B167-7D4EE9994FA2}" sibTransId="{507A59F4-3483-456C-A107-8DB436C0EEE0}"/>
    <dgm:cxn modelId="{2172FA51-8AE2-49A5-997C-6754C702E942}" type="presOf" srcId="{8892EEE2-161A-488B-9C6D-D9C3C243884E}" destId="{83426EF1-979D-4BE0-A8D6-C9CE2308DDEA}" srcOrd="0" destOrd="0" presId="urn:microsoft.com/office/officeart/2005/8/layout/bProcess2"/>
    <dgm:cxn modelId="{1C02EFAC-46C9-4824-BF4E-B823385515EF}" type="presOf" srcId="{7DF25277-2FB0-42F6-9845-49B1D5008316}" destId="{A08949A0-0F18-4942-A27D-21F62E30CD70}" srcOrd="0" destOrd="0" presId="urn:microsoft.com/office/officeart/2005/8/layout/bProcess2"/>
    <dgm:cxn modelId="{25D6B005-E0B6-48C4-A034-2E76C92EA235}" type="presOf" srcId="{E29CFB0A-0E96-41D9-9187-B6D3A45ADD7B}" destId="{BEB84791-945E-4357-94DE-573A7394EB06}" srcOrd="0" destOrd="0" presId="urn:microsoft.com/office/officeart/2005/8/layout/bProcess2"/>
    <dgm:cxn modelId="{BEC4746F-4D20-46E1-86CD-69A948B6CF54}" type="presParOf" srcId="{83426EF1-979D-4BE0-A8D6-C9CE2308DDEA}" destId="{BEB84791-945E-4357-94DE-573A7394EB06}" srcOrd="0" destOrd="0" presId="urn:microsoft.com/office/officeart/2005/8/layout/bProcess2"/>
    <dgm:cxn modelId="{3D45388A-ADD9-4C76-A3A2-382BCED843CC}" type="presParOf" srcId="{83426EF1-979D-4BE0-A8D6-C9CE2308DDEA}" destId="{44FD33C3-ADDB-4C8B-84A8-3FD3A25FB470}" srcOrd="1" destOrd="0" presId="urn:microsoft.com/office/officeart/2005/8/layout/bProcess2"/>
    <dgm:cxn modelId="{A446B97C-AB49-4E9B-AC9B-9269A291C188}" type="presParOf" srcId="{83426EF1-979D-4BE0-A8D6-C9CE2308DDEA}" destId="{BEC8DFF3-969C-4A43-91AC-56A2E57DCBC8}" srcOrd="2" destOrd="0" presId="urn:microsoft.com/office/officeart/2005/8/layout/bProcess2"/>
    <dgm:cxn modelId="{27C9B2B4-1D50-4FC6-ADA5-3EF4E43959E7}" type="presParOf" srcId="{BEC8DFF3-969C-4A43-91AC-56A2E57DCBC8}" destId="{71A6C189-C62C-4B58-B824-F118E2DE1E99}" srcOrd="0" destOrd="0" presId="urn:microsoft.com/office/officeart/2005/8/layout/bProcess2"/>
    <dgm:cxn modelId="{B01E7BF8-9C44-4CD4-B500-8B1864332BC2}" type="presParOf" srcId="{BEC8DFF3-969C-4A43-91AC-56A2E57DCBC8}" destId="{A08949A0-0F18-4942-A27D-21F62E30CD70}" srcOrd="1" destOrd="0" presId="urn:microsoft.com/office/officeart/2005/8/layout/bProcess2"/>
    <dgm:cxn modelId="{9AB3B18E-3073-493E-9943-3AB2FA49A103}" type="presParOf" srcId="{83426EF1-979D-4BE0-A8D6-C9CE2308DDEA}" destId="{73A15817-9610-4843-9063-F07E9FCA05B4}" srcOrd="3" destOrd="0" presId="urn:microsoft.com/office/officeart/2005/8/layout/bProcess2"/>
    <dgm:cxn modelId="{A94BFEA0-B919-47E4-9EED-93DB59C6B55E}" type="presParOf" srcId="{83426EF1-979D-4BE0-A8D6-C9CE2308DDEA}" destId="{AD8E9F8D-0854-43F8-92A9-9C7370C5012D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C9F06-BEAF-438C-96F0-D90ADE12B8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559FA9-8880-4683-8F16-CE23E73D3E92}">
      <dgm:prSet phldrT="[Text]"/>
      <dgm:spPr/>
      <dgm:t>
        <a:bodyPr/>
        <a:lstStyle/>
        <a:p>
          <a:r>
            <a:rPr lang="id-ID" dirty="0" smtClean="0"/>
            <a:t>Section</a:t>
          </a:r>
        </a:p>
        <a:p>
          <a:r>
            <a:rPr lang="id-ID" dirty="0" smtClean="0"/>
            <a:t>1</a:t>
          </a:r>
          <a:endParaRPr lang="id-ID" dirty="0"/>
        </a:p>
      </dgm:t>
    </dgm:pt>
    <dgm:pt modelId="{FED759F6-AA74-44E2-8A5B-7A52EB32DA34}" type="parTrans" cxnId="{39DC120A-7797-4763-B912-80D5AA5363F8}">
      <dgm:prSet/>
      <dgm:spPr/>
      <dgm:t>
        <a:bodyPr/>
        <a:lstStyle/>
        <a:p>
          <a:endParaRPr lang="id-ID"/>
        </a:p>
      </dgm:t>
    </dgm:pt>
    <dgm:pt modelId="{8F1E561F-C99C-4BCE-9771-5907102DED74}" type="sibTrans" cxnId="{39DC120A-7797-4763-B912-80D5AA5363F8}">
      <dgm:prSet/>
      <dgm:spPr/>
      <dgm:t>
        <a:bodyPr/>
        <a:lstStyle/>
        <a:p>
          <a:endParaRPr lang="id-ID"/>
        </a:p>
      </dgm:t>
    </dgm:pt>
    <dgm:pt modelId="{6B91B2EB-9639-428F-8E74-58F3522C6218}">
      <dgm:prSet phldrT="[Text]"/>
      <dgm:spPr/>
      <dgm:t>
        <a:bodyPr/>
        <a:lstStyle/>
        <a:p>
          <a:r>
            <a:rPr lang="id-ID" dirty="0" smtClean="0"/>
            <a:t>Prinsip pengelolaan data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5810BD7C-E27B-44DA-ADFC-223D70AD500B}" type="parTrans" cxnId="{52B82319-91E6-4CAB-A600-A821C4A36ECA}">
      <dgm:prSet/>
      <dgm:spPr/>
      <dgm:t>
        <a:bodyPr/>
        <a:lstStyle/>
        <a:p>
          <a:endParaRPr lang="id-ID"/>
        </a:p>
      </dgm:t>
    </dgm:pt>
    <dgm:pt modelId="{65FD3610-5E92-43B7-83D7-14270F6525CE}" type="sibTrans" cxnId="{52B82319-91E6-4CAB-A600-A821C4A36ECA}">
      <dgm:prSet/>
      <dgm:spPr/>
      <dgm:t>
        <a:bodyPr/>
        <a:lstStyle/>
        <a:p>
          <a:endParaRPr lang="id-ID"/>
        </a:p>
      </dgm:t>
    </dgm:pt>
    <dgm:pt modelId="{55D749A6-BA84-49DF-B9DE-6466E32659F1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2</a:t>
          </a:r>
          <a:endParaRPr lang="id-ID" dirty="0"/>
        </a:p>
      </dgm:t>
    </dgm:pt>
    <dgm:pt modelId="{9746A22E-6442-4A95-8EB8-CFE8346E8EF9}" type="parTrans" cxnId="{E9956E7E-2CAF-44CB-95A4-EFCDD24B5E7E}">
      <dgm:prSet/>
      <dgm:spPr/>
      <dgm:t>
        <a:bodyPr/>
        <a:lstStyle/>
        <a:p>
          <a:endParaRPr lang="id-ID"/>
        </a:p>
      </dgm:t>
    </dgm:pt>
    <dgm:pt modelId="{77AB7DC1-D3E8-40E8-84AA-7204E5E067F2}" type="sibTrans" cxnId="{E9956E7E-2CAF-44CB-95A4-EFCDD24B5E7E}">
      <dgm:prSet/>
      <dgm:spPr/>
      <dgm:t>
        <a:bodyPr/>
        <a:lstStyle/>
        <a:p>
          <a:endParaRPr lang="id-ID"/>
        </a:p>
      </dgm:t>
    </dgm:pt>
    <dgm:pt modelId="{52C52BD6-449D-4B6B-B63A-929E9913B29C}">
      <dgm:prSet phldrT="[Text]"/>
      <dgm:spPr/>
      <dgm:t>
        <a:bodyPr/>
        <a:lstStyle/>
        <a:p>
          <a:r>
            <a:rPr lang="id-ID" dirty="0" smtClean="0"/>
            <a:t>Keterampilan Excel dasar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r>
            <a:rPr lang="id-ID" dirty="0" smtClean="0"/>
            <a:t> </a:t>
          </a:r>
          <a:endParaRPr lang="id-ID" dirty="0">
            <a:solidFill>
              <a:srgbClr val="FF0000"/>
            </a:solidFill>
          </a:endParaRPr>
        </a:p>
      </dgm:t>
    </dgm:pt>
    <dgm:pt modelId="{9806B6A6-CDDC-4C07-A92A-12F58B99786F}" type="parTrans" cxnId="{DB8CE7E2-113B-4428-B01D-D5C59CF1AD39}">
      <dgm:prSet/>
      <dgm:spPr/>
      <dgm:t>
        <a:bodyPr/>
        <a:lstStyle/>
        <a:p>
          <a:endParaRPr lang="id-ID"/>
        </a:p>
      </dgm:t>
    </dgm:pt>
    <dgm:pt modelId="{2D2E1A7B-CAB2-4C14-846F-20DFB3D49019}" type="sibTrans" cxnId="{DB8CE7E2-113B-4428-B01D-D5C59CF1AD39}">
      <dgm:prSet/>
      <dgm:spPr/>
      <dgm:t>
        <a:bodyPr/>
        <a:lstStyle/>
        <a:p>
          <a:endParaRPr lang="id-ID"/>
        </a:p>
      </dgm:t>
    </dgm:pt>
    <dgm:pt modelId="{135A27B4-738E-4FCB-A79E-F5A5E72A6A8E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3</a:t>
          </a:r>
          <a:endParaRPr lang="id-ID" dirty="0"/>
        </a:p>
      </dgm:t>
    </dgm:pt>
    <dgm:pt modelId="{CACF8C1C-030E-483A-99A2-B93CFB2BFB1E}" type="parTrans" cxnId="{64D7D1BE-9C38-4700-BA76-2186F52F8C22}">
      <dgm:prSet/>
      <dgm:spPr/>
      <dgm:t>
        <a:bodyPr/>
        <a:lstStyle/>
        <a:p>
          <a:endParaRPr lang="id-ID"/>
        </a:p>
      </dgm:t>
    </dgm:pt>
    <dgm:pt modelId="{7EF073CB-E1FD-43AA-BF14-B51E718795BE}" type="sibTrans" cxnId="{64D7D1BE-9C38-4700-BA76-2186F52F8C22}">
      <dgm:prSet/>
      <dgm:spPr/>
      <dgm:t>
        <a:bodyPr/>
        <a:lstStyle/>
        <a:p>
          <a:endParaRPr lang="id-ID"/>
        </a:p>
      </dgm:t>
    </dgm:pt>
    <dgm:pt modelId="{C497BA87-9E19-4CDF-954E-048C4797964F}">
      <dgm:prSet phldrT="[Text]"/>
      <dgm:spPr/>
      <dgm:t>
        <a:bodyPr/>
        <a:lstStyle/>
        <a:p>
          <a:r>
            <a:rPr lang="id-ID" dirty="0" smtClean="0"/>
            <a:t>Merapikan Data</a:t>
          </a:r>
          <a:endParaRPr lang="id-ID" dirty="0">
            <a:solidFill>
              <a:srgbClr val="FF0000"/>
            </a:solidFill>
          </a:endParaRPr>
        </a:p>
      </dgm:t>
    </dgm:pt>
    <dgm:pt modelId="{B9E5108F-0A79-426A-B84E-0836403C15CB}" type="parTrans" cxnId="{F4C4E994-4E96-4F0C-B009-D9E44604B360}">
      <dgm:prSet/>
      <dgm:spPr/>
      <dgm:t>
        <a:bodyPr/>
        <a:lstStyle/>
        <a:p>
          <a:endParaRPr lang="id-ID"/>
        </a:p>
      </dgm:t>
    </dgm:pt>
    <dgm:pt modelId="{80B6F25E-5A42-46F7-AB3D-48C98C13C379}" type="sibTrans" cxnId="{F4C4E994-4E96-4F0C-B009-D9E44604B360}">
      <dgm:prSet/>
      <dgm:spPr/>
      <dgm:t>
        <a:bodyPr/>
        <a:lstStyle/>
        <a:p>
          <a:endParaRPr lang="id-ID"/>
        </a:p>
      </dgm:t>
    </dgm:pt>
    <dgm:pt modelId="{3A3E76A9-2518-4085-9328-D6412EFED215}">
      <dgm:prSet phldrT="[Text]"/>
      <dgm:spPr/>
      <dgm:t>
        <a:bodyPr/>
        <a:lstStyle/>
        <a:p>
          <a:r>
            <a:rPr lang="en-AU" dirty="0" smtClean="0"/>
            <a:t>Section</a:t>
          </a:r>
        </a:p>
        <a:p>
          <a:r>
            <a:rPr lang="en-AU" dirty="0" smtClean="0"/>
            <a:t>4</a:t>
          </a:r>
        </a:p>
      </dgm:t>
    </dgm:pt>
    <dgm:pt modelId="{A2B85BC5-1A17-4BC1-90D9-0254C80403EA}" type="parTrans" cxnId="{8ABCEE24-061B-461E-BD87-E0DFADCEC3E7}">
      <dgm:prSet/>
      <dgm:spPr/>
      <dgm:t>
        <a:bodyPr/>
        <a:lstStyle/>
        <a:p>
          <a:endParaRPr lang="id-ID"/>
        </a:p>
      </dgm:t>
    </dgm:pt>
    <dgm:pt modelId="{8A10637C-23F5-4222-83CF-4850A3E3B72B}" type="sibTrans" cxnId="{8ABCEE24-061B-461E-BD87-E0DFADCEC3E7}">
      <dgm:prSet/>
      <dgm:spPr/>
      <dgm:t>
        <a:bodyPr/>
        <a:lstStyle/>
        <a:p>
          <a:endParaRPr lang="id-ID"/>
        </a:p>
      </dgm:t>
    </dgm:pt>
    <dgm:pt modelId="{1BBFF0F5-093E-4B50-BDB6-0643918D08EC}">
      <dgm:prSet/>
      <dgm:spPr/>
      <dgm:t>
        <a:bodyPr/>
        <a:lstStyle/>
        <a:p>
          <a:r>
            <a:rPr lang="id-ID" dirty="0" smtClean="0"/>
            <a:t>Menyiapkan Keluaran/ Output 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0AB68D63-F603-4F72-AC7F-D12C8996A67E}" type="parTrans" cxnId="{15C55EA5-B40A-48D7-BD3C-D5266EA8C304}">
      <dgm:prSet/>
      <dgm:spPr/>
      <dgm:t>
        <a:bodyPr/>
        <a:lstStyle/>
        <a:p>
          <a:endParaRPr lang="id-ID"/>
        </a:p>
      </dgm:t>
    </dgm:pt>
    <dgm:pt modelId="{57702E48-C3E3-4E12-9828-503F876CD29B}" type="sibTrans" cxnId="{15C55EA5-B40A-48D7-BD3C-D5266EA8C304}">
      <dgm:prSet/>
      <dgm:spPr/>
      <dgm:t>
        <a:bodyPr/>
        <a:lstStyle/>
        <a:p>
          <a:endParaRPr lang="id-ID"/>
        </a:p>
      </dgm:t>
    </dgm:pt>
    <dgm:pt modelId="{EF7F9DF9-6300-4D48-9168-929203146D83}" type="pres">
      <dgm:prSet presAssocID="{8ABC9F06-BEAF-438C-96F0-D90ADE12B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E60EC4-DD58-4F9E-831A-55EB329A9BF6}" type="pres">
      <dgm:prSet presAssocID="{0E559FA9-8880-4683-8F16-CE23E73D3E92}" presName="composite" presStyleCnt="0"/>
      <dgm:spPr/>
    </dgm:pt>
    <dgm:pt modelId="{EBA31D3A-6737-4E54-B4CD-8BF4B804473A}" type="pres">
      <dgm:prSet presAssocID="{0E559FA9-8880-4683-8F16-CE23E73D3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A71B0-0861-4112-B954-95F7AA086E8A}" type="pres">
      <dgm:prSet presAssocID="{0E559FA9-8880-4683-8F16-CE23E73D3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08C68-4399-4594-B051-48333E02DF36}" type="pres">
      <dgm:prSet presAssocID="{8F1E561F-C99C-4BCE-9771-5907102DED74}" presName="sp" presStyleCnt="0"/>
      <dgm:spPr/>
    </dgm:pt>
    <dgm:pt modelId="{D6E10F0D-6BD8-495B-A9B8-5720AF1214DE}" type="pres">
      <dgm:prSet presAssocID="{55D749A6-BA84-49DF-B9DE-6466E32659F1}" presName="composite" presStyleCnt="0"/>
      <dgm:spPr/>
    </dgm:pt>
    <dgm:pt modelId="{12B8E3C8-EE35-4461-9970-956AFF5999AD}" type="pres">
      <dgm:prSet presAssocID="{55D749A6-BA84-49DF-B9DE-6466E32659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3FA34-CCAD-42A6-A839-1FC23D3F7168}" type="pres">
      <dgm:prSet presAssocID="{55D749A6-BA84-49DF-B9DE-6466E32659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8FE27-3DD3-43A4-8E1A-ACB346C2FAA9}" type="pres">
      <dgm:prSet presAssocID="{77AB7DC1-D3E8-40E8-84AA-7204E5E067F2}" presName="sp" presStyleCnt="0"/>
      <dgm:spPr/>
    </dgm:pt>
    <dgm:pt modelId="{36FEA25A-1A8C-401D-9BFC-56AD0259922D}" type="pres">
      <dgm:prSet presAssocID="{135A27B4-738E-4FCB-A79E-F5A5E72A6A8E}" presName="composite" presStyleCnt="0"/>
      <dgm:spPr/>
    </dgm:pt>
    <dgm:pt modelId="{5109EE11-D359-426D-B9F4-BF43A17DE3C7}" type="pres">
      <dgm:prSet presAssocID="{135A27B4-738E-4FCB-A79E-F5A5E72A6A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1AE30-AD4B-4475-B902-360DF0792E8C}" type="pres">
      <dgm:prSet presAssocID="{135A27B4-738E-4FCB-A79E-F5A5E72A6A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DC596-1BB4-4F25-9A45-BD33AFA0B800}" type="pres">
      <dgm:prSet presAssocID="{7EF073CB-E1FD-43AA-BF14-B51E718795BE}" presName="sp" presStyleCnt="0"/>
      <dgm:spPr/>
    </dgm:pt>
    <dgm:pt modelId="{5D42067E-B7D9-4822-9923-92A2F334CFE5}" type="pres">
      <dgm:prSet presAssocID="{3A3E76A9-2518-4085-9328-D6412EFED215}" presName="composite" presStyleCnt="0"/>
      <dgm:spPr/>
    </dgm:pt>
    <dgm:pt modelId="{AD86B657-8F09-4104-A6CB-835D21F13D5F}" type="pres">
      <dgm:prSet presAssocID="{3A3E76A9-2518-4085-9328-D6412EFED2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3F7E41-5352-400A-9887-5BD646F3E785}" type="pres">
      <dgm:prSet presAssocID="{3A3E76A9-2518-4085-9328-D6412EFED2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D7D1BE-9C38-4700-BA76-2186F52F8C22}" srcId="{8ABC9F06-BEAF-438C-96F0-D90ADE12B828}" destId="{135A27B4-738E-4FCB-A79E-F5A5E72A6A8E}" srcOrd="2" destOrd="0" parTransId="{CACF8C1C-030E-483A-99A2-B93CFB2BFB1E}" sibTransId="{7EF073CB-E1FD-43AA-BF14-B51E718795BE}"/>
    <dgm:cxn modelId="{C79784B8-CADC-441E-ADA0-64BF356535AB}" type="presOf" srcId="{8ABC9F06-BEAF-438C-96F0-D90ADE12B828}" destId="{EF7F9DF9-6300-4D48-9168-929203146D83}" srcOrd="0" destOrd="0" presId="urn:microsoft.com/office/officeart/2005/8/layout/chevron2"/>
    <dgm:cxn modelId="{31A09B9B-BF45-4ACD-9986-18EAB9A6CF49}" type="presOf" srcId="{0E559FA9-8880-4683-8F16-CE23E73D3E92}" destId="{EBA31D3A-6737-4E54-B4CD-8BF4B804473A}" srcOrd="0" destOrd="0" presId="urn:microsoft.com/office/officeart/2005/8/layout/chevron2"/>
    <dgm:cxn modelId="{39DC120A-7797-4763-B912-80D5AA5363F8}" srcId="{8ABC9F06-BEAF-438C-96F0-D90ADE12B828}" destId="{0E559FA9-8880-4683-8F16-CE23E73D3E92}" srcOrd="0" destOrd="0" parTransId="{FED759F6-AA74-44E2-8A5B-7A52EB32DA34}" sibTransId="{8F1E561F-C99C-4BCE-9771-5907102DED74}"/>
    <dgm:cxn modelId="{D48141F6-695B-475F-98B4-33D26A9E7EC1}" type="presOf" srcId="{C497BA87-9E19-4CDF-954E-048C4797964F}" destId="{A6E1AE30-AD4B-4475-B902-360DF0792E8C}" srcOrd="0" destOrd="0" presId="urn:microsoft.com/office/officeart/2005/8/layout/chevron2"/>
    <dgm:cxn modelId="{BB9CDE53-47E5-44F6-9B98-F5DEC7B4DDE8}" type="presOf" srcId="{6B91B2EB-9639-428F-8E74-58F3522C6218}" destId="{30EA71B0-0861-4112-B954-95F7AA086E8A}" srcOrd="0" destOrd="0" presId="urn:microsoft.com/office/officeart/2005/8/layout/chevron2"/>
    <dgm:cxn modelId="{E9956E7E-2CAF-44CB-95A4-EFCDD24B5E7E}" srcId="{8ABC9F06-BEAF-438C-96F0-D90ADE12B828}" destId="{55D749A6-BA84-49DF-B9DE-6466E32659F1}" srcOrd="1" destOrd="0" parTransId="{9746A22E-6442-4A95-8EB8-CFE8346E8EF9}" sibTransId="{77AB7DC1-D3E8-40E8-84AA-7204E5E067F2}"/>
    <dgm:cxn modelId="{5539FEC9-502F-4D38-B6CC-48CEE9821A9B}" type="presOf" srcId="{55D749A6-BA84-49DF-B9DE-6466E32659F1}" destId="{12B8E3C8-EE35-4461-9970-956AFF5999AD}" srcOrd="0" destOrd="0" presId="urn:microsoft.com/office/officeart/2005/8/layout/chevron2"/>
    <dgm:cxn modelId="{F4C4E994-4E96-4F0C-B009-D9E44604B360}" srcId="{135A27B4-738E-4FCB-A79E-F5A5E72A6A8E}" destId="{C497BA87-9E19-4CDF-954E-048C4797964F}" srcOrd="0" destOrd="0" parTransId="{B9E5108F-0A79-426A-B84E-0836403C15CB}" sibTransId="{80B6F25E-5A42-46F7-AB3D-48C98C13C379}"/>
    <dgm:cxn modelId="{6B644106-04D1-40FC-92CF-2CE434FF4983}" type="presOf" srcId="{52C52BD6-449D-4B6B-B63A-929E9913B29C}" destId="{9753FA34-CCAD-42A6-A839-1FC23D3F7168}" srcOrd="0" destOrd="0" presId="urn:microsoft.com/office/officeart/2005/8/layout/chevron2"/>
    <dgm:cxn modelId="{8ABCEE24-061B-461E-BD87-E0DFADCEC3E7}" srcId="{8ABC9F06-BEAF-438C-96F0-D90ADE12B828}" destId="{3A3E76A9-2518-4085-9328-D6412EFED215}" srcOrd="3" destOrd="0" parTransId="{A2B85BC5-1A17-4BC1-90D9-0254C80403EA}" sibTransId="{8A10637C-23F5-4222-83CF-4850A3E3B72B}"/>
    <dgm:cxn modelId="{DB8CE7E2-113B-4428-B01D-D5C59CF1AD39}" srcId="{55D749A6-BA84-49DF-B9DE-6466E32659F1}" destId="{52C52BD6-449D-4B6B-B63A-929E9913B29C}" srcOrd="0" destOrd="0" parTransId="{9806B6A6-CDDC-4C07-A92A-12F58B99786F}" sibTransId="{2D2E1A7B-CAB2-4C14-846F-20DFB3D49019}"/>
    <dgm:cxn modelId="{52B82319-91E6-4CAB-A600-A821C4A36ECA}" srcId="{0E559FA9-8880-4683-8F16-CE23E73D3E92}" destId="{6B91B2EB-9639-428F-8E74-58F3522C6218}" srcOrd="0" destOrd="0" parTransId="{5810BD7C-E27B-44DA-ADFC-223D70AD500B}" sibTransId="{65FD3610-5E92-43B7-83D7-14270F6525CE}"/>
    <dgm:cxn modelId="{15C55EA5-B40A-48D7-BD3C-D5266EA8C304}" srcId="{3A3E76A9-2518-4085-9328-D6412EFED215}" destId="{1BBFF0F5-093E-4B50-BDB6-0643918D08EC}" srcOrd="0" destOrd="0" parTransId="{0AB68D63-F603-4F72-AC7F-D12C8996A67E}" sibTransId="{57702E48-C3E3-4E12-9828-503F876CD29B}"/>
    <dgm:cxn modelId="{46A0687D-473D-4B52-ACE8-85FA6BCB3700}" type="presOf" srcId="{1BBFF0F5-093E-4B50-BDB6-0643918D08EC}" destId="{953F7E41-5352-400A-9887-5BD646F3E785}" srcOrd="0" destOrd="0" presId="urn:microsoft.com/office/officeart/2005/8/layout/chevron2"/>
    <dgm:cxn modelId="{37AEC9E6-8421-4914-8BD9-EBAEAB258C13}" type="presOf" srcId="{135A27B4-738E-4FCB-A79E-F5A5E72A6A8E}" destId="{5109EE11-D359-426D-B9F4-BF43A17DE3C7}" srcOrd="0" destOrd="0" presId="urn:microsoft.com/office/officeart/2005/8/layout/chevron2"/>
    <dgm:cxn modelId="{3B5772DE-6EDD-46CD-9E9C-0E97567B8CE3}" type="presOf" srcId="{3A3E76A9-2518-4085-9328-D6412EFED215}" destId="{AD86B657-8F09-4104-A6CB-835D21F13D5F}" srcOrd="0" destOrd="0" presId="urn:microsoft.com/office/officeart/2005/8/layout/chevron2"/>
    <dgm:cxn modelId="{1DFA8064-4113-4330-BD12-9DE2E6695065}" type="presParOf" srcId="{EF7F9DF9-6300-4D48-9168-929203146D83}" destId="{95E60EC4-DD58-4F9E-831A-55EB329A9BF6}" srcOrd="0" destOrd="0" presId="urn:microsoft.com/office/officeart/2005/8/layout/chevron2"/>
    <dgm:cxn modelId="{CCB3C5D0-4F15-4D43-A102-1E43EFC9119E}" type="presParOf" srcId="{95E60EC4-DD58-4F9E-831A-55EB329A9BF6}" destId="{EBA31D3A-6737-4E54-B4CD-8BF4B804473A}" srcOrd="0" destOrd="0" presId="urn:microsoft.com/office/officeart/2005/8/layout/chevron2"/>
    <dgm:cxn modelId="{5BC67DEF-AC27-41CC-B771-01CB22E61389}" type="presParOf" srcId="{95E60EC4-DD58-4F9E-831A-55EB329A9BF6}" destId="{30EA71B0-0861-4112-B954-95F7AA086E8A}" srcOrd="1" destOrd="0" presId="urn:microsoft.com/office/officeart/2005/8/layout/chevron2"/>
    <dgm:cxn modelId="{AC83FAAE-0D9A-414A-A7CF-C3BAC1893E49}" type="presParOf" srcId="{EF7F9DF9-6300-4D48-9168-929203146D83}" destId="{24008C68-4399-4594-B051-48333E02DF36}" srcOrd="1" destOrd="0" presId="urn:microsoft.com/office/officeart/2005/8/layout/chevron2"/>
    <dgm:cxn modelId="{53A04104-A1EB-4C17-A89C-74F269BB498F}" type="presParOf" srcId="{EF7F9DF9-6300-4D48-9168-929203146D83}" destId="{D6E10F0D-6BD8-495B-A9B8-5720AF1214DE}" srcOrd="2" destOrd="0" presId="urn:microsoft.com/office/officeart/2005/8/layout/chevron2"/>
    <dgm:cxn modelId="{9C9BF3DA-1694-44D6-9EE9-D2FB9C6293E2}" type="presParOf" srcId="{D6E10F0D-6BD8-495B-A9B8-5720AF1214DE}" destId="{12B8E3C8-EE35-4461-9970-956AFF5999AD}" srcOrd="0" destOrd="0" presId="urn:microsoft.com/office/officeart/2005/8/layout/chevron2"/>
    <dgm:cxn modelId="{0B76B494-327D-4D21-A901-FABFDB84699B}" type="presParOf" srcId="{D6E10F0D-6BD8-495B-A9B8-5720AF1214DE}" destId="{9753FA34-CCAD-42A6-A839-1FC23D3F7168}" srcOrd="1" destOrd="0" presId="urn:microsoft.com/office/officeart/2005/8/layout/chevron2"/>
    <dgm:cxn modelId="{01035D76-54F5-41BF-B0FB-F0FCF70A20FD}" type="presParOf" srcId="{EF7F9DF9-6300-4D48-9168-929203146D83}" destId="{50E8FE27-3DD3-43A4-8E1A-ACB346C2FAA9}" srcOrd="3" destOrd="0" presId="urn:microsoft.com/office/officeart/2005/8/layout/chevron2"/>
    <dgm:cxn modelId="{E2988213-3E71-4EFF-ACED-E317C5C892FE}" type="presParOf" srcId="{EF7F9DF9-6300-4D48-9168-929203146D83}" destId="{36FEA25A-1A8C-401D-9BFC-56AD0259922D}" srcOrd="4" destOrd="0" presId="urn:microsoft.com/office/officeart/2005/8/layout/chevron2"/>
    <dgm:cxn modelId="{4D0F385B-E7CF-409E-8C9B-42DC900A71A1}" type="presParOf" srcId="{36FEA25A-1A8C-401D-9BFC-56AD0259922D}" destId="{5109EE11-D359-426D-B9F4-BF43A17DE3C7}" srcOrd="0" destOrd="0" presId="urn:microsoft.com/office/officeart/2005/8/layout/chevron2"/>
    <dgm:cxn modelId="{2E4FD03A-9290-49BA-934A-B3E9F923236E}" type="presParOf" srcId="{36FEA25A-1A8C-401D-9BFC-56AD0259922D}" destId="{A6E1AE30-AD4B-4475-B902-360DF0792E8C}" srcOrd="1" destOrd="0" presId="urn:microsoft.com/office/officeart/2005/8/layout/chevron2"/>
    <dgm:cxn modelId="{7C57942F-52EC-477E-94B0-B7179C362CA1}" type="presParOf" srcId="{EF7F9DF9-6300-4D48-9168-929203146D83}" destId="{A64DC596-1BB4-4F25-9A45-BD33AFA0B800}" srcOrd="5" destOrd="0" presId="urn:microsoft.com/office/officeart/2005/8/layout/chevron2"/>
    <dgm:cxn modelId="{D9551571-C42B-4301-9CAA-9D65DDEA2B1B}" type="presParOf" srcId="{EF7F9DF9-6300-4D48-9168-929203146D83}" destId="{5D42067E-B7D9-4822-9923-92A2F334CFE5}" srcOrd="6" destOrd="0" presId="urn:microsoft.com/office/officeart/2005/8/layout/chevron2"/>
    <dgm:cxn modelId="{19862AB1-ABC1-4D94-96ED-C87999E8DE48}" type="presParOf" srcId="{5D42067E-B7D9-4822-9923-92A2F334CFE5}" destId="{AD86B657-8F09-4104-A6CB-835D21F13D5F}" srcOrd="0" destOrd="0" presId="urn:microsoft.com/office/officeart/2005/8/layout/chevron2"/>
    <dgm:cxn modelId="{842EBE16-BD34-440C-AA2D-6FAC1A67D3E6}" type="presParOf" srcId="{5D42067E-B7D9-4822-9923-92A2F334CFE5}" destId="{953F7E41-5352-400A-9887-5BD646F3E7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39270A-3F81-4A15-A843-530CC6ED423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C53A75-58A5-4446-82D4-884F9893D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mengingatkan bahwa format cell sebaiknya tidak dilakukan dengan memilih seluruh kolom yang ada. Hal ini akan menyebabkan data menjadi bertambah berat, lambat, dan berukuran semakin besar. 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04B2A-FF83-40E4-8F8E-E9D8D515711E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menjelaskan yang dicopy bukan isi selnya… Tapi format cellnya… 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5178DF-3730-4DA0-9F0F-E1A6083928E9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BBE734-1A4A-4A04-BDD6-DAD04B97190E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1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memberikan kesempatan kepada para peserta untuk mencoba berbagai variasi style yang ada…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F5C53A-0B01-4263-8D3F-FC171DCAF7B4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menjelaskan bahwa header comment akan berbeda-beda dan dapat diganti dengan cara yang akan dijelaskan kemudian…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8C1DE1-2A66-4323-A858-1E2B601BA4E9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menjelaskan bahwa ada berbagai macam pilihan untuk ditampilkan didalam worksheet diantaranya: gambar, clipart, shape, smartart, atau screenshot. 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703162-F641-48FC-9A96-32CD6DF070B6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3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Materi PR akan bersumber dari slide 12 / data yang telah dibuat oleh para peserta dari 4 slide sebelumnya. Bagian ini menjadi PR jika waktu tidak mencukupi, namun dikerjakan bersama jika waktu pelatihan masih memungkinkan.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34B0C5-344D-4D8B-9969-D68E6FDA2248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9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CC59B1-0A9A-4DEF-B268-05405296F790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D408-29CA-4F5E-B0C6-3A7733C745E6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1ACD-193E-4FF5-9186-A50941305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2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46DF-1B1D-4840-9785-5932AE510AC9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B3E75-F390-49D9-A0FE-8ED60FB68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1042-7EEA-4FA3-911F-93A7E406D91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1CD8-8927-4BF8-81D9-69643C4B9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BBBC-A6BD-42E0-BA8A-97B0EA0FA386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8DDEE-601D-4ADE-B0B0-245657E15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37C7-75FF-49F6-98F6-92657B0D3969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89042-8088-48BC-A816-E12E5C123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C697-72CF-4A44-A7AC-E4BE5DE91C30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3633C-DDE9-4AC5-A398-2304DA9AD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4759-5C0B-428C-AD7C-AF2A67DEDBA4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1E360-B6AD-44D1-A615-128D34D31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1836-C6CC-4E21-8611-77B66204BFC4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61103-5C45-4118-8618-EC0293329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AC1A-1585-4C5B-95AF-36D382FB575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9C4C-EB35-4757-9E0F-28BD7DD94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33AF-7DAE-4B96-B70E-16534E38F1D8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782A4-6CD5-47AD-88AE-1DB3F2126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B35C-B5C4-48FF-B3E5-FCAFD1B15BAB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FD33D-4435-4174-B8F6-9180F18E5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E046C-1DB9-4D23-BEDB-B79BA08F1AB5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1F26A9B-2C3C-4090-8747-9B41C47E16B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68863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cap="all" dirty="0"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2" r:id="rId2"/>
    <p:sldLayoutId id="214748378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Memformat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text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0011"/>
            <a:ext cx="8229600" cy="50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/>
              <a:t>Klik</a:t>
            </a:r>
            <a:r>
              <a:rPr lang="en-US" b="1" dirty="0" smtClean="0"/>
              <a:t> </a:t>
            </a:r>
            <a:r>
              <a:rPr lang="en-US" b="1" dirty="0" err="1" smtClean="0"/>
              <a:t>kanan</a:t>
            </a:r>
            <a:r>
              <a:rPr lang="en-US" b="1" dirty="0" smtClean="0"/>
              <a:t> cell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Insert comment</a:t>
            </a:r>
            <a:endParaRPr lang="en-US" b="1" dirty="0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9" r="11514"/>
          <a:stretch>
            <a:fillRect/>
          </a:stretch>
        </p:blipFill>
        <p:spPr>
          <a:xfrm>
            <a:off x="250825" y="1555750"/>
            <a:ext cx="3644900" cy="4525963"/>
          </a:xfrm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700213"/>
            <a:ext cx="50387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3" t="63910" r="22330" b="13089"/>
          <a:stretch>
            <a:fillRect/>
          </a:stretch>
        </p:blipFill>
        <p:spPr bwMode="auto">
          <a:xfrm>
            <a:off x="3101010" y="4170363"/>
            <a:ext cx="22050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Ketik</a:t>
            </a:r>
            <a:r>
              <a:rPr lang="en-US" b="1" dirty="0" smtClean="0"/>
              <a:t> </a:t>
            </a:r>
            <a:r>
              <a:rPr lang="en-US" b="1" dirty="0" err="1" smtClean="0"/>
              <a:t>penjelasan</a:t>
            </a:r>
            <a:r>
              <a:rPr lang="en-US" b="1" dirty="0" smtClean="0"/>
              <a:t> </a:t>
            </a:r>
            <a:r>
              <a:rPr lang="en-US" b="1" dirty="0" err="1" smtClean="0"/>
              <a:t>kolom</a:t>
            </a:r>
            <a:r>
              <a:rPr lang="en-US" b="1" dirty="0" smtClean="0"/>
              <a:t> sex</a:t>
            </a: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err="1" smtClean="0"/>
              <a:t>Klik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diluar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kotak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tersimpan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perhatikan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sudut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atas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tanda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merah</a:t>
            </a:r>
            <a:endParaRPr lang="en-US" sz="3600" b="1" dirty="0" smtClean="0"/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1295400"/>
            <a:ext cx="9015412" cy="5068888"/>
          </a:xfrm>
        </p:spPr>
      </p:pic>
      <p:sp>
        <p:nvSpPr>
          <p:cNvPr id="4" name="Up Arrow 3"/>
          <p:cNvSpPr/>
          <p:nvPr/>
        </p:nvSpPr>
        <p:spPr>
          <a:xfrm>
            <a:off x="2209800" y="2971800"/>
            <a:ext cx="401638" cy="685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/>
              <a:t>Arahkan</a:t>
            </a:r>
            <a:r>
              <a:rPr lang="en-US" b="1" dirty="0" smtClean="0"/>
              <a:t> </a:t>
            </a:r>
            <a:r>
              <a:rPr lang="en-US" b="1" dirty="0" err="1" smtClean="0"/>
              <a:t>kursor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cell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kotak</a:t>
            </a:r>
            <a:r>
              <a:rPr lang="en-US" b="1" dirty="0" smtClean="0"/>
              <a:t> </a:t>
            </a:r>
            <a:r>
              <a:rPr lang="en-US" b="1" dirty="0" err="1" smtClean="0"/>
              <a:t>komen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muncul</a:t>
            </a:r>
            <a:endParaRPr lang="en-US" b="1" dirty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Atur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kemunculan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komentar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klik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kiri</a:t>
            </a:r>
            <a:r>
              <a:rPr lang="en-US" sz="3600" b="1" dirty="0" smtClean="0"/>
              <a:t> cell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Show/Hide </a:t>
            </a:r>
            <a:r>
              <a:rPr lang="en-US" sz="3600" b="1" dirty="0" err="1" smtClean="0"/>
              <a:t>komen</a:t>
            </a:r>
            <a:endParaRPr lang="en-US" sz="3600" b="1" dirty="0" smtClean="0"/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8156" r="60834" b="9810"/>
          <a:stretch>
            <a:fillRect/>
          </a:stretch>
        </p:blipFill>
        <p:spPr>
          <a:xfrm>
            <a:off x="2636995" y="1524000"/>
            <a:ext cx="3725548" cy="4619626"/>
          </a:xfrm>
        </p:spPr>
      </p:pic>
      <p:sp>
        <p:nvSpPr>
          <p:cNvPr id="4" name="Left Arrow 3"/>
          <p:cNvSpPr/>
          <p:nvPr/>
        </p:nvSpPr>
        <p:spPr>
          <a:xfrm>
            <a:off x="6172200" y="5029200"/>
            <a:ext cx="647700" cy="28892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</a:t>
            </a:r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 smtClean="0"/>
              <a:t>klik</a:t>
            </a:r>
            <a:r>
              <a:rPr lang="en-US" b="1" dirty="0" smtClean="0"/>
              <a:t> File </a:t>
            </a:r>
            <a:r>
              <a:rPr lang="en-US" b="1" dirty="0" smtClean="0">
                <a:sym typeface="Wingdings" pitchFamily="2" charset="2"/>
              </a:rPr>
              <a:t> Options</a:t>
            </a:r>
            <a:endParaRPr lang="en-US" b="1" dirty="0"/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3" b="24690"/>
          <a:stretch>
            <a:fillRect/>
          </a:stretch>
        </p:blipFill>
        <p:spPr>
          <a:xfrm>
            <a:off x="1981200" y="1524000"/>
            <a:ext cx="5584824" cy="4620302"/>
          </a:xfrm>
        </p:spPr>
      </p:pic>
      <p:sp>
        <p:nvSpPr>
          <p:cNvPr id="5" name="Left Arrow 4"/>
          <p:cNvSpPr/>
          <p:nvPr/>
        </p:nvSpPr>
        <p:spPr>
          <a:xfrm>
            <a:off x="2743200" y="4654551"/>
            <a:ext cx="647700" cy="287337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41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User Name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diubah</a:t>
            </a:r>
            <a:r>
              <a:rPr lang="en-US" b="1" dirty="0" smtClean="0"/>
              <a:t>: </a:t>
            </a:r>
            <a:r>
              <a:rPr lang="en-US" b="1" dirty="0" err="1" smtClean="0"/>
              <a:t>Tapi</a:t>
            </a:r>
            <a:r>
              <a:rPr lang="en-US" b="1" dirty="0" smtClean="0"/>
              <a:t> </a:t>
            </a:r>
            <a:r>
              <a:rPr lang="en-US" b="1" dirty="0" err="1" smtClean="0"/>
              <a:t>isi</a:t>
            </a:r>
            <a:r>
              <a:rPr lang="en-US" b="1" dirty="0" smtClean="0"/>
              <a:t> </a:t>
            </a:r>
            <a:r>
              <a:rPr lang="en-US" b="1" dirty="0" err="1" smtClean="0"/>
              <a:t>komen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berubah</a:t>
            </a:r>
            <a:endParaRPr lang="en-US" b="1" dirty="0"/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15" b="27403"/>
          <a:stretch>
            <a:fillRect/>
          </a:stretch>
        </p:blipFill>
        <p:spPr>
          <a:xfrm>
            <a:off x="990601" y="1447800"/>
            <a:ext cx="7293532" cy="4734880"/>
          </a:xfrm>
        </p:spPr>
      </p:pic>
      <p:sp>
        <p:nvSpPr>
          <p:cNvPr id="5" name="Left Arrow 4"/>
          <p:cNvSpPr/>
          <p:nvPr/>
        </p:nvSpPr>
        <p:spPr>
          <a:xfrm>
            <a:off x="6264275" y="4953000"/>
            <a:ext cx="647700" cy="2873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7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err="1" smtClean="0"/>
              <a:t>Klik</a:t>
            </a:r>
            <a:r>
              <a:rPr lang="en-US" b="1" dirty="0" smtClean="0"/>
              <a:t> Insert </a:t>
            </a:r>
            <a:r>
              <a:rPr lang="en-US" b="1" dirty="0" smtClean="0">
                <a:sym typeface="Wingdings" pitchFamily="2" charset="2"/>
              </a:rPr>
              <a:t> Illustrations </a:t>
            </a:r>
            <a:endParaRPr lang="en-US" b="1" dirty="0"/>
          </a:p>
        </p:txBody>
      </p:sp>
      <p:pic>
        <p:nvPicPr>
          <p:cNvPr id="768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r="73085" b="79922"/>
          <a:stretch>
            <a:fillRect/>
          </a:stretch>
        </p:blipFill>
        <p:spPr bwMode="auto">
          <a:xfrm>
            <a:off x="3708400" y="3273425"/>
            <a:ext cx="43211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5940425" y="4359275"/>
            <a:ext cx="647700" cy="28892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124075" y="1989138"/>
            <a:ext cx="647700" cy="2873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95119"/>
            <a:ext cx="8229600" cy="1143000"/>
          </a:xfrm>
        </p:spPr>
        <p:txBody>
          <a:bodyPr/>
          <a:lstStyle/>
          <a:p>
            <a:r>
              <a:rPr lang="en-US" sz="3600" b="1" dirty="0" err="1" smtClean="0"/>
              <a:t>Menyisipkan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memformat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kotak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teks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Pilih</a:t>
            </a:r>
            <a:r>
              <a:rPr lang="en-US" sz="3600" b="1" dirty="0" smtClean="0"/>
              <a:t> Text Box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Basic Shapes </a:t>
            </a:r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 b="21674"/>
          <a:stretch>
            <a:fillRect/>
          </a:stretch>
        </p:blipFill>
        <p:spPr>
          <a:xfrm>
            <a:off x="1464107" y="1828801"/>
            <a:ext cx="3839300" cy="4494212"/>
          </a:xfrm>
        </p:spPr>
      </p:pic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2550" r="75220" b="53455"/>
          <a:stretch>
            <a:fillRect/>
          </a:stretch>
        </p:blipFill>
        <p:spPr bwMode="auto">
          <a:xfrm>
            <a:off x="5649913" y="4221163"/>
            <a:ext cx="275748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3635375" y="3644900"/>
            <a:ext cx="649288" cy="28892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323013" y="4581525"/>
            <a:ext cx="647700" cy="28733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Kotak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muncul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diikuti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 pita menu Format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dibawah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Drawing Tools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6" b="49458"/>
          <a:stretch>
            <a:fillRect/>
          </a:stretch>
        </p:blipFill>
        <p:spPr>
          <a:xfrm>
            <a:off x="457200" y="1143000"/>
            <a:ext cx="8362950" cy="5080000"/>
          </a:xfrm>
        </p:spPr>
      </p:pic>
      <p:sp>
        <p:nvSpPr>
          <p:cNvPr id="5" name="Left Arrow 4"/>
          <p:cNvSpPr/>
          <p:nvPr/>
        </p:nvSpPr>
        <p:spPr>
          <a:xfrm>
            <a:off x="2916238" y="4267200"/>
            <a:ext cx="647700" cy="28733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362950" y="1371600"/>
            <a:ext cx="647700" cy="28733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981200" y="1295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alibri" panose="020F0502020204030204" pitchFamily="34" charset="0"/>
              </a:rPr>
              <a:t>Hasil setelah di enter</a:t>
            </a: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Masukkan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</a:t>
            </a:r>
            <a:r>
              <a:rPr lang="en-US" b="1" dirty="0" err="1" smtClean="0"/>
              <a:t>kedalamnya</a:t>
            </a:r>
            <a:endParaRPr lang="en-US" b="1" dirty="0" smtClean="0"/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88" b="56352"/>
          <a:stretch>
            <a:fillRect/>
          </a:stretch>
        </p:blipFill>
        <p:spPr>
          <a:xfrm>
            <a:off x="1116013" y="1628775"/>
            <a:ext cx="5969000" cy="4722813"/>
          </a:xfrm>
        </p:spPr>
      </p:pic>
      <p:sp>
        <p:nvSpPr>
          <p:cNvPr id="5" name="Left Arrow 4"/>
          <p:cNvSpPr/>
          <p:nvPr/>
        </p:nvSpPr>
        <p:spPr>
          <a:xfrm>
            <a:off x="5616575" y="4941888"/>
            <a:ext cx="647700" cy="2873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modifikasi</a:t>
            </a:r>
            <a:r>
              <a:rPr lang="en-US" b="1" dirty="0" smtClean="0"/>
              <a:t> </a:t>
            </a:r>
            <a:r>
              <a:rPr lang="en-US" b="1" dirty="0" err="1" smtClean="0"/>
              <a:t>kotak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: </a:t>
            </a:r>
            <a:r>
              <a:rPr lang="en-US" b="1" dirty="0" err="1" smtClean="0"/>
              <a:t>Klik</a:t>
            </a:r>
            <a:r>
              <a:rPr lang="en-US" b="1" dirty="0" smtClean="0"/>
              <a:t> Format…. </a:t>
            </a:r>
            <a:endParaRPr lang="en-US" b="1" dirty="0"/>
          </a:p>
        </p:txBody>
      </p:sp>
      <p:pic>
        <p:nvPicPr>
          <p:cNvPr id="808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6" b="43988"/>
          <a:stretch>
            <a:fillRect/>
          </a:stretch>
        </p:blipFill>
        <p:spPr>
          <a:xfrm>
            <a:off x="547688" y="1331913"/>
            <a:ext cx="7802562" cy="5068887"/>
          </a:xfrm>
        </p:spPr>
      </p:pic>
      <p:sp>
        <p:nvSpPr>
          <p:cNvPr id="5" name="Left Arrow 4"/>
          <p:cNvSpPr/>
          <p:nvPr/>
        </p:nvSpPr>
        <p:spPr>
          <a:xfrm rot="1823238">
            <a:off x="7337425" y="2205038"/>
            <a:ext cx="647700" cy="2873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PR……PR……..PR……..PR…………PR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Perbaiki data sehingga dapat digunakan sebagai database  dan dapat ditinjau serta dianalisis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Perhatikan bagaimana penggunaan pivot tabel/bagaimana data tersebut dapat dimasukan dalam pivot tabel (Pembelajaran 1)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62400" y="3276600"/>
            <a:ext cx="609600" cy="99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Kesimpulan</a:t>
            </a:r>
            <a:endParaRPr lang="en-US" b="1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200" dirty="0" err="1" smtClean="0"/>
              <a:t>Prinsip</a:t>
            </a:r>
            <a:r>
              <a:rPr lang="en-US" sz="2200" dirty="0" smtClean="0"/>
              <a:t> </a:t>
            </a:r>
            <a:r>
              <a:rPr lang="en-US" sz="2200" dirty="0" err="1" smtClean="0"/>
              <a:t>pengelolaan</a:t>
            </a:r>
            <a:r>
              <a:rPr lang="en-US" sz="2200" dirty="0" smtClean="0"/>
              <a:t> data yang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  <a:r>
              <a:rPr lang="en-US" sz="2200" dirty="0" err="1" smtClean="0"/>
              <a:t>guna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merancang</a:t>
            </a:r>
            <a:r>
              <a:rPr lang="en-US" sz="2200" dirty="0" smtClean="0"/>
              <a:t> </a:t>
            </a:r>
            <a:r>
              <a:rPr lang="en-US" sz="2200" dirty="0" err="1" smtClean="0"/>
              <a:t>lembar</a:t>
            </a:r>
            <a:r>
              <a:rPr lang="en-US" sz="2200" dirty="0" smtClean="0"/>
              <a:t> </a:t>
            </a:r>
            <a:r>
              <a:rPr lang="en-US" sz="2200" dirty="0" err="1" smtClean="0"/>
              <a:t>kerja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entri</a:t>
            </a:r>
            <a:r>
              <a:rPr lang="en-US" sz="2200" dirty="0" smtClean="0"/>
              <a:t> data yang </a:t>
            </a:r>
            <a:r>
              <a:rPr lang="en-US" sz="2200" dirty="0" err="1" smtClean="0"/>
              <a:t>sederhana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kebutuhan</a:t>
            </a:r>
            <a:endParaRPr lang="en-US" sz="2200" dirty="0" smtClean="0"/>
          </a:p>
          <a:p>
            <a:pPr eaLnBrk="1" hangingPunct="1"/>
            <a:r>
              <a:rPr lang="en-US" sz="2200" dirty="0" err="1" smtClean="0"/>
              <a:t>keterampilan</a:t>
            </a:r>
            <a:r>
              <a:rPr lang="en-US" sz="2200" dirty="0" smtClean="0"/>
              <a:t> </a:t>
            </a:r>
            <a:r>
              <a:rPr lang="en-US" sz="2200" dirty="0" err="1" smtClean="0"/>
              <a:t>entri</a:t>
            </a:r>
            <a:r>
              <a:rPr lang="en-US" sz="2200" dirty="0" smtClean="0"/>
              <a:t> data excel </a:t>
            </a:r>
            <a:r>
              <a:rPr lang="en-US" sz="2200" dirty="0" err="1" smtClean="0"/>
              <a:t>sederhana</a:t>
            </a:r>
            <a:r>
              <a:rPr lang="en-US" sz="2200" dirty="0" smtClean="0"/>
              <a:t> </a:t>
            </a:r>
            <a:r>
              <a:rPr lang="en-US" sz="2200" dirty="0" err="1" smtClean="0"/>
              <a:t>dasar</a:t>
            </a:r>
            <a:r>
              <a:rPr lang="en-US" sz="2200" dirty="0" smtClean="0"/>
              <a:t> </a:t>
            </a:r>
            <a:r>
              <a:rPr lang="en-US" sz="2200" dirty="0" err="1" smtClean="0"/>
              <a:t>termasuk</a:t>
            </a:r>
            <a:r>
              <a:rPr lang="en-US" sz="2200" dirty="0" smtClean="0"/>
              <a:t> :</a:t>
            </a:r>
          </a:p>
          <a:p>
            <a:pPr lvl="1" eaLnBrk="1" hangingPunct="1"/>
            <a:r>
              <a:rPr lang="en-US" sz="2200" dirty="0" err="1" smtClean="0"/>
              <a:t>Membuat</a:t>
            </a:r>
            <a:r>
              <a:rPr lang="en-US" sz="2200" dirty="0" smtClean="0"/>
              <a:t> &amp; </a:t>
            </a:r>
            <a:r>
              <a:rPr lang="en-US" sz="2200" dirty="0" err="1" smtClean="0"/>
              <a:t>menyimpan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kerja</a:t>
            </a:r>
            <a:r>
              <a:rPr lang="en-US" sz="2200" dirty="0" smtClean="0"/>
              <a:t> (workbook) excel yang </a:t>
            </a:r>
            <a:r>
              <a:rPr lang="en-US" sz="2200" dirty="0" err="1" smtClean="0"/>
              <a:t>baru</a:t>
            </a:r>
            <a:r>
              <a:rPr lang="en-US" sz="2200" dirty="0" smtClean="0"/>
              <a:t>;</a:t>
            </a:r>
          </a:p>
          <a:p>
            <a:pPr lvl="1" eaLnBrk="1" hangingPunct="1"/>
            <a:r>
              <a:rPr lang="en-US" sz="2200" dirty="0" err="1" smtClean="0"/>
              <a:t>Memasukkan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kedalam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mengetik</a:t>
            </a:r>
            <a:r>
              <a:rPr lang="en-US" sz="2200" dirty="0" smtClean="0"/>
              <a:t>;</a:t>
            </a:r>
          </a:p>
          <a:p>
            <a:pPr lvl="1" eaLnBrk="1" hangingPunct="1"/>
            <a:r>
              <a:rPr lang="en-US" sz="2200" dirty="0" err="1" smtClean="0"/>
              <a:t>Menyalin</a:t>
            </a:r>
            <a:r>
              <a:rPr lang="en-US" sz="2200" dirty="0" smtClean="0"/>
              <a:t> (</a:t>
            </a:r>
            <a:r>
              <a:rPr lang="en-US" sz="2200" dirty="0" err="1" smtClean="0"/>
              <a:t>copy&amp;paste</a:t>
            </a:r>
            <a:r>
              <a:rPr lang="en-US" sz="2200" dirty="0" smtClean="0"/>
              <a:t>) data;</a:t>
            </a:r>
          </a:p>
          <a:p>
            <a:pPr lvl="1" eaLnBrk="1" hangingPunct="1"/>
            <a:r>
              <a:rPr lang="en-US" sz="2200" dirty="0" err="1" smtClean="0"/>
              <a:t>Menyisipkan</a:t>
            </a:r>
            <a:r>
              <a:rPr lang="en-US" sz="2200" dirty="0" smtClean="0"/>
              <a:t> </a:t>
            </a:r>
            <a:r>
              <a:rPr lang="en-US" sz="2200" dirty="0" err="1" smtClean="0"/>
              <a:t>kolom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baris</a:t>
            </a:r>
            <a:r>
              <a:rPr lang="en-US" sz="2200" dirty="0" smtClean="0"/>
              <a:t>; </a:t>
            </a:r>
            <a:r>
              <a:rPr lang="en-US" sz="2200" dirty="0" err="1" smtClean="0"/>
              <a:t>memindahkan</a:t>
            </a:r>
            <a:r>
              <a:rPr lang="en-US" sz="2200" dirty="0" smtClean="0"/>
              <a:t> data;</a:t>
            </a:r>
          </a:p>
          <a:p>
            <a:pPr lvl="1" eaLnBrk="1" hangingPunct="1"/>
            <a:r>
              <a:rPr lang="en-US" sz="2200" dirty="0" err="1" smtClean="0"/>
              <a:t>Mengosongkan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menghapus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;</a:t>
            </a:r>
          </a:p>
          <a:p>
            <a:pPr lvl="1" eaLnBrk="1" hangingPunct="1"/>
            <a:r>
              <a:rPr lang="en-US" sz="2200" dirty="0" err="1" smtClean="0"/>
              <a:t>Mengatur</a:t>
            </a:r>
            <a:r>
              <a:rPr lang="en-US" sz="2200" dirty="0" smtClean="0"/>
              <a:t> </a:t>
            </a:r>
            <a:r>
              <a:rPr lang="en-US" sz="2200" dirty="0" err="1" smtClean="0"/>
              <a:t>katagori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format data </a:t>
            </a:r>
            <a:r>
              <a:rPr lang="en-US" sz="2200" dirty="0" err="1" smtClean="0"/>
              <a:t>sel</a:t>
            </a:r>
            <a:r>
              <a:rPr lang="en-US" sz="2200" dirty="0" smtClean="0"/>
              <a:t>; (</a:t>
            </a:r>
            <a:r>
              <a:rPr lang="en-US" sz="2200" dirty="0" err="1" smtClean="0"/>
              <a:t>teks,angka,tanggal</a:t>
            </a:r>
            <a:r>
              <a:rPr lang="en-US" sz="2200" dirty="0" smtClean="0"/>
              <a:t>);</a:t>
            </a:r>
          </a:p>
          <a:p>
            <a:pPr lvl="1" eaLnBrk="1" hangingPunct="1"/>
            <a:r>
              <a:rPr lang="en-US" sz="2200" dirty="0" err="1" smtClean="0"/>
              <a:t>Mengatur</a:t>
            </a:r>
            <a:r>
              <a:rPr lang="en-US" sz="2200" dirty="0" smtClean="0"/>
              <a:t> </a:t>
            </a:r>
            <a:r>
              <a:rPr lang="en-US" sz="2200" dirty="0" err="1" smtClean="0"/>
              <a:t>tampilan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(font, </a:t>
            </a:r>
            <a:r>
              <a:rPr lang="en-US" sz="2200" dirty="0" err="1" smtClean="0"/>
              <a:t>sorotan</a:t>
            </a:r>
            <a:r>
              <a:rPr lang="en-US" sz="2200" dirty="0" smtClean="0"/>
              <a:t> (</a:t>
            </a:r>
            <a:r>
              <a:rPr lang="en-US" sz="2200" i="1" dirty="0" smtClean="0"/>
              <a:t>highlight), </a:t>
            </a:r>
            <a:r>
              <a:rPr lang="en-US" sz="2200" dirty="0" err="1" smtClean="0"/>
              <a:t>corak</a:t>
            </a:r>
            <a:r>
              <a:rPr lang="en-US" sz="2200" dirty="0" smtClean="0"/>
              <a:t>, </a:t>
            </a:r>
            <a:r>
              <a:rPr lang="en-US" sz="2200" dirty="0" err="1" smtClean="0"/>
              <a:t>kerangka</a:t>
            </a:r>
            <a:r>
              <a:rPr lang="en-US" sz="2200" dirty="0" smtClean="0"/>
              <a:t>);</a:t>
            </a:r>
          </a:p>
          <a:p>
            <a:pPr lvl="1" eaLnBrk="1" hangingPunct="1"/>
            <a:r>
              <a:rPr lang="en-US" sz="2200" dirty="0" err="1" smtClean="0"/>
              <a:t>Menyisipkan</a:t>
            </a:r>
            <a:r>
              <a:rPr lang="en-US" sz="2200" dirty="0" smtClean="0"/>
              <a:t> </a:t>
            </a:r>
            <a:r>
              <a:rPr lang="en-US" sz="2200" dirty="0" err="1" smtClean="0"/>
              <a:t>komentar</a:t>
            </a:r>
            <a:r>
              <a:rPr lang="en-US" sz="2200" dirty="0" smtClean="0"/>
              <a:t>;</a:t>
            </a:r>
          </a:p>
          <a:p>
            <a:pPr lvl="1" eaLnBrk="1" hangingPunct="1"/>
            <a:r>
              <a:rPr lang="en-US" sz="2200" dirty="0" err="1" smtClean="0"/>
              <a:t>Menyisipkan</a:t>
            </a:r>
            <a:r>
              <a:rPr lang="en-US" sz="2200" dirty="0" smtClean="0"/>
              <a:t> </a:t>
            </a:r>
            <a:r>
              <a:rPr lang="en-US" sz="2200" dirty="0" err="1" smtClean="0"/>
              <a:t>gambar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Excel Dasar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4234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1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400098"/>
            <a:ext cx="597666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TERIMA KASIH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30241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6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6300"/>
            <a:ext cx="425779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457200" y="3646676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latin typeface="Calibri" panose="020F0502020204030204" pitchFamily="34" charset="0"/>
              </a:rPr>
              <a:t>Masukan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angka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624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3614" y="876300"/>
            <a:ext cx="3983096" cy="5562600"/>
          </a:xfrm>
          <a:noFill/>
        </p:spPr>
      </p:pic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5203081" y="3200400"/>
            <a:ext cx="350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latin typeface="Calibri" panose="020F0502020204030204" pitchFamily="34" charset="0"/>
              </a:rPr>
              <a:t>Hasil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setelah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dienter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akan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terbaca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</a:rPr>
              <a:t>sebagai</a:t>
            </a:r>
            <a:r>
              <a:rPr lang="en-US" sz="3200" b="1" dirty="0" smtClean="0">
                <a:latin typeface="Calibri" panose="020F0502020204030204" pitchFamily="34" charset="0"/>
              </a:rPr>
              <a:t> text 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 flipH="1">
            <a:off x="4800600" y="3048000"/>
            <a:ext cx="762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Kuas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menerapkan</a:t>
            </a:r>
            <a:r>
              <a:rPr lang="en-US" b="1" dirty="0" smtClean="0"/>
              <a:t> format</a:t>
            </a: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8229600" cy="50749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2" y="754930"/>
            <a:ext cx="8534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0" y="4704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latin typeface="Calibri" panose="020F0502020204030204" pitchFamily="34" charset="0"/>
              </a:rPr>
              <a:t>Klik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</a:rPr>
              <a:t>sekali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</a:rPr>
              <a:t>pada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</a:rPr>
              <a:t>sel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</a:rPr>
              <a:t>tunggal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</a:rPr>
              <a:t>baru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41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Font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1" y="1261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Style</a:t>
            </a:r>
          </a:p>
        </p:txBody>
      </p:sp>
      <p:pic>
        <p:nvPicPr>
          <p:cNvPr id="6656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81" y="1066800"/>
            <a:ext cx="8686800" cy="53568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Dokumentasi</a:t>
            </a:r>
            <a:endParaRPr lang="en-US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40768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komentar</a:t>
            </a:r>
            <a:r>
              <a:rPr lang="en-US" b="1" dirty="0" smtClean="0"/>
              <a:t> : 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salah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cell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ketik</a:t>
            </a:r>
            <a:r>
              <a:rPr lang="en-US" b="1" dirty="0" smtClean="0"/>
              <a:t> sex</a:t>
            </a:r>
            <a:endParaRPr lang="en-US" b="1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76400"/>
            <a:ext cx="80486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452</Words>
  <Application>Microsoft Office PowerPoint</Application>
  <PresentationFormat>On-screen Show (4:3)</PresentationFormat>
  <Paragraphs>71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Memformat sel menjadi text</vt:lpstr>
      <vt:lpstr>PowerPoint Presentation</vt:lpstr>
      <vt:lpstr>PowerPoint Presentation</vt:lpstr>
      <vt:lpstr>Kuas untuk menerapkan format</vt:lpstr>
      <vt:lpstr>PowerPoint Presentation</vt:lpstr>
      <vt:lpstr>Font </vt:lpstr>
      <vt:lpstr>Style</vt:lpstr>
      <vt:lpstr>Dokumentasi</vt:lpstr>
      <vt:lpstr>Membuat komentar : Pilih salah satu cell dan ketik sex</vt:lpstr>
      <vt:lpstr>Klik kanan cell tersebut  Insert comment</vt:lpstr>
      <vt:lpstr>Ketik penjelasan kolom sex</vt:lpstr>
      <vt:lpstr>Klik diluar kotak dan tersimpan perhatikan sudut kanan atas, ada tanda merah</vt:lpstr>
      <vt:lpstr>Arahkan kursor ke cell dan kotak komen akan muncul</vt:lpstr>
      <vt:lpstr>Atur kemunculan komentar dengan klik kiri cell dan Show/Hide komen</vt:lpstr>
      <vt:lpstr>Mengatur teks standar klik File  Options</vt:lpstr>
      <vt:lpstr>User Name dapat diubah: Tapi isi komen tidak berubah</vt:lpstr>
      <vt:lpstr>Bentuk khusus:  Klik Insert  Illustrations </vt:lpstr>
      <vt:lpstr>Menyisipkan dan memformat kotak teks: Pilih Text Box dari Basic Shapes </vt:lpstr>
      <vt:lpstr>Kotak teks akan muncul, diikuti dengan TAB pita menu Format dibawah Drawing Tools</vt:lpstr>
      <vt:lpstr>Masukkan teks kedalamnya</vt:lpstr>
      <vt:lpstr>Untuk modifikasi kotak teks : Klik Format…. </vt:lpstr>
      <vt:lpstr>PR……PR……..PR……..PR…………PR</vt:lpstr>
      <vt:lpstr>Kesimpulan</vt:lpstr>
      <vt:lpstr>Excel Dasar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Catriona Mackenzie</cp:lastModifiedBy>
  <cp:revision>65</cp:revision>
  <dcterms:created xsi:type="dcterms:W3CDTF">2013-03-15T18:03:41Z</dcterms:created>
  <dcterms:modified xsi:type="dcterms:W3CDTF">2013-06-04T05:31:02Z</dcterms:modified>
</cp:coreProperties>
</file>