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94" r:id="rId2"/>
    <p:sldId id="307" r:id="rId3"/>
    <p:sldId id="309" r:id="rId4"/>
    <p:sldId id="310" r:id="rId5"/>
    <p:sldId id="314" r:id="rId6"/>
    <p:sldId id="312" r:id="rId7"/>
    <p:sldId id="311" r:id="rId8"/>
    <p:sldId id="315" r:id="rId9"/>
    <p:sldId id="320" r:id="rId10"/>
    <p:sldId id="316" r:id="rId11"/>
    <p:sldId id="317" r:id="rId12"/>
    <p:sldId id="313" r:id="rId13"/>
    <p:sldId id="319" r:id="rId14"/>
    <p:sldId id="318" r:id="rId15"/>
    <p:sldId id="30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F768-9A7F-4109-9333-9AB15215AA58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A093F-DA91-4CA5-8240-2A2DA8CC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/>
            </a:r>
            <a:br>
              <a:rPr lang="en-AU" b="1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272" y="5085184"/>
            <a:ext cx="6858000" cy="922999"/>
          </a:xfrm>
        </p:spPr>
        <p:txBody>
          <a:bodyPr>
            <a:normAutofit/>
          </a:bodyPr>
          <a:lstStyle/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</a:t>
            </a:r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EMENTERIAN PERTANIAN</a:t>
            </a:r>
          </a:p>
          <a:p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JENDERAL PETERNAKAN DAN KESEHATAN HEWAN</a:t>
            </a:r>
            <a:endParaRPr lang="en-US" altLang="en-US" sz="12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KESEHATAN HEWAN</a:t>
            </a:r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080" y="332656"/>
            <a:ext cx="3456384" cy="1950632"/>
          </a:xfrm>
          <a:prstGeom prst="rect">
            <a:avLst/>
          </a:prstGeom>
        </p:spPr>
      </p:pic>
      <p:sp>
        <p:nvSpPr>
          <p:cNvPr id="6" name="Rectangle 4"/>
          <p:cNvSpPr/>
          <p:nvPr/>
        </p:nvSpPr>
        <p:spPr>
          <a:xfrm>
            <a:off x="1691680" y="2723287"/>
            <a:ext cx="57606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60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Penutup</a:t>
            </a:r>
            <a:endParaRPr lang="en-US" altLang="en-US" sz="6000" b="1" dirty="0" smtClean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  <a:p>
            <a:pPr algn="ctr"/>
            <a:endParaRPr lang="en-US" altLang="en-US" sz="6000" b="1" dirty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melatih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err="1" smtClean="0">
                <a:sym typeface="Wingdings" panose="05000000000000000000" pitchFamily="2" charset="2"/>
              </a:rPr>
              <a:t>segera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melatih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seluruh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petugas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belum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dilatih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Dinas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kabupaten</a:t>
            </a:r>
            <a:r>
              <a:rPr lang="en-US" dirty="0" smtClean="0">
                <a:sym typeface="Wingdings" panose="05000000000000000000" pitchFamily="2" charset="2"/>
              </a:rPr>
              <a:t> agar </a:t>
            </a:r>
            <a:r>
              <a:rPr lang="en-US" dirty="0" err="1" smtClean="0">
                <a:sym typeface="Wingdings" panose="05000000000000000000" pitchFamily="2" charset="2"/>
              </a:rPr>
              <a:t>segera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melatih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secara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mandiri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modul-modul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lanjutan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iSIKHNAS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sesuai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prioritas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masing-masing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dinas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kabupaten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Pelatihan-pelatihan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tersebut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diatas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dilakukan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bertahap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satu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hari</a:t>
            </a:r>
            <a:r>
              <a:rPr lang="en-US" dirty="0">
                <a:sym typeface="Wingdings" panose="05000000000000000000" pitchFamily="2" charset="2"/>
              </a:rPr>
              <a:t> per </a:t>
            </a:r>
            <a:r>
              <a:rPr lang="en-US" dirty="0" err="1">
                <a:sym typeface="Wingdings" panose="05000000000000000000" pitchFamily="2" charset="2"/>
              </a:rPr>
              <a:t>bulan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pada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bulanan</a:t>
            </a:r>
            <a:r>
              <a:rPr lang="en-US" dirty="0">
                <a:sym typeface="Wingdings" panose="05000000000000000000" pitchFamily="2" charset="2"/>
              </a:rPr>
              <a:t>)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mengantisipasi</a:t>
            </a:r>
            <a:r>
              <a:rPr lang="en-US" dirty="0">
                <a:sym typeface="Wingdings" panose="05000000000000000000" pitchFamily="2" charset="2"/>
              </a:rPr>
              <a:t>  </a:t>
            </a:r>
            <a:r>
              <a:rPr lang="en-US" dirty="0" err="1" smtClean="0">
                <a:sym typeface="Wingdings" panose="05000000000000000000" pitchFamily="2" charset="2"/>
              </a:rPr>
              <a:t>minimnya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pelatihan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8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iSIKHNAS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b="1" dirty="0" err="1" smtClean="0"/>
              <a:t>wajib</a:t>
            </a:r>
            <a:r>
              <a:rPr lang="en-US" b="1" dirty="0" smtClean="0"/>
              <a:t> di input di LAPORAN PENGELOLAAN PELATIHAN di website </a:t>
            </a:r>
            <a:r>
              <a:rPr lang="en-US" b="1" dirty="0" err="1" smtClean="0">
                <a:solidFill>
                  <a:srgbClr val="FF0000"/>
                </a:solidFill>
              </a:rPr>
              <a:t>iSIKHNAS</a:t>
            </a:r>
            <a:r>
              <a:rPr lang="en-US" b="1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champions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8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 </a:t>
            </a:r>
            <a:r>
              <a:rPr lang="en-US" dirty="0" err="1" smtClean="0"/>
              <a:t>iSIKHNAS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kunjungi</a:t>
            </a:r>
            <a:r>
              <a:rPr lang="en-US" dirty="0" smtClean="0"/>
              <a:t> </a:t>
            </a:r>
            <a:r>
              <a:rPr lang="en-US" b="1" dirty="0" smtClean="0"/>
              <a:t>WIKI </a:t>
            </a:r>
            <a:r>
              <a:rPr lang="en-US" b="1" dirty="0" err="1" smtClean="0"/>
              <a:t>iSIKHNAS</a:t>
            </a:r>
            <a:r>
              <a:rPr lang="en-US" b="1" dirty="0" smtClean="0"/>
              <a:t>!</a:t>
            </a:r>
          </a:p>
          <a:p>
            <a:r>
              <a:rPr lang="en-US" dirty="0" err="1" smtClean="0"/>
              <a:t>Kunjungi</a:t>
            </a:r>
            <a:r>
              <a:rPr lang="en-US" dirty="0" smtClean="0"/>
              <a:t> </a:t>
            </a:r>
            <a:r>
              <a:rPr lang="en-US" dirty="0" err="1" smtClean="0"/>
              <a:t>sesering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/>
              <a:t>?</a:t>
            </a:r>
            <a:endParaRPr lang="en-US" dirty="0" smtClean="0"/>
          </a:p>
          <a:p>
            <a:r>
              <a:rPr lang="en-US" b="1" dirty="0" smtClean="0"/>
              <a:t>SELURUH PERKEMBANGAN TERBARU </a:t>
            </a:r>
            <a:r>
              <a:rPr lang="en-US" b="1" dirty="0" err="1" smtClean="0">
                <a:solidFill>
                  <a:srgbClr val="FF0000"/>
                </a:solidFill>
              </a:rPr>
              <a:t>iSIKHNAS</a:t>
            </a:r>
            <a:r>
              <a:rPr lang="en-US" b="1" dirty="0" smtClean="0"/>
              <a:t> AKAN SELALU DAPAT ANDA DAPATKAN DI WIKI. JANGAN KETINGGALAN!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037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yang:</a:t>
            </a:r>
          </a:p>
          <a:p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terlatih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petugasnya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dilatih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300" b="1" dirty="0" smtClean="0"/>
              <a:t>WAJIB MENGGUNAKAN</a:t>
            </a:r>
          </a:p>
          <a:p>
            <a:pPr marL="0" indent="0" algn="ctr">
              <a:buNone/>
            </a:pPr>
            <a:r>
              <a:rPr lang="en-US" sz="4300" b="1" dirty="0" err="1">
                <a:solidFill>
                  <a:srgbClr val="FF0000"/>
                </a:solidFill>
              </a:rPr>
              <a:t>iSIKHNAS</a:t>
            </a:r>
            <a:endParaRPr lang="en-US" sz="43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300" b="1" dirty="0" err="1"/>
              <a:t>u</a:t>
            </a:r>
            <a:r>
              <a:rPr lang="en-US" sz="4300" b="1" dirty="0" err="1" smtClean="0"/>
              <a:t>ntuk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pelaporan</a:t>
            </a:r>
            <a:endParaRPr lang="en-US" sz="4300" b="1" dirty="0" smtClean="0"/>
          </a:p>
          <a:p>
            <a:pPr marL="0" indent="0" algn="ctr">
              <a:buNone/>
            </a:pPr>
            <a:r>
              <a:rPr lang="en-US" sz="4300" b="1" dirty="0" smtClean="0"/>
              <a:t>SELURUH KEGIATAN KESEHATAN HEWAN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iSIKHNAS</a:t>
            </a:r>
            <a:r>
              <a:rPr lang="en-US" sz="8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?</a:t>
            </a:r>
          </a:p>
          <a:p>
            <a:pPr marL="0" indent="0" algn="ctr">
              <a:buNone/>
            </a:pPr>
            <a:r>
              <a:rPr lang="en-US" sz="8800" b="1" dirty="0" err="1" smtClean="0">
                <a:latin typeface="Arial Narrow" panose="020B0606020202030204" pitchFamily="34" charset="0"/>
              </a:rPr>
              <a:t>Ini</a:t>
            </a:r>
            <a:r>
              <a:rPr lang="en-US" sz="8800" b="1" dirty="0" smtClean="0">
                <a:latin typeface="Arial Narrow" panose="020B0606020202030204" pitchFamily="34" charset="0"/>
              </a:rPr>
              <a:t> </a:t>
            </a:r>
            <a:r>
              <a:rPr lang="en-US" sz="8800" b="1" dirty="0" err="1" smtClean="0">
                <a:latin typeface="Arial Narrow" panose="020B0606020202030204" pitchFamily="34" charset="0"/>
              </a:rPr>
              <a:t>baru</a:t>
            </a:r>
            <a:r>
              <a:rPr lang="en-US" sz="8800" b="1" dirty="0" smtClean="0">
                <a:latin typeface="Arial Narrow" panose="020B0606020202030204" pitchFamily="34" charset="0"/>
              </a:rPr>
              <a:t> </a:t>
            </a:r>
            <a:r>
              <a:rPr lang="en-US" sz="8800" b="1" dirty="0" err="1" smtClean="0">
                <a:latin typeface="Arial Narrow" panose="020B0606020202030204" pitchFamily="34" charset="0"/>
              </a:rPr>
              <a:t>solusi</a:t>
            </a:r>
            <a:r>
              <a:rPr lang="en-US" sz="8800" b="1" dirty="0" smtClean="0">
                <a:latin typeface="Arial Narrow" panose="020B0606020202030204" pitchFamily="34" charset="0"/>
              </a:rPr>
              <a:t>!</a:t>
            </a:r>
            <a:endParaRPr lang="en-US" sz="8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83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73" y="4406900"/>
            <a:ext cx="7772400" cy="1362075"/>
          </a:xfrm>
        </p:spPr>
        <p:txBody>
          <a:bodyPr/>
          <a:lstStyle/>
          <a:p>
            <a:r>
              <a:rPr lang="id-ID" dirty="0" smtClean="0"/>
              <a:t>Terima kasih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0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iSIKHNAS</a:t>
            </a:r>
            <a:r>
              <a:rPr lang="en-US" dirty="0" smtClean="0"/>
              <a:t> Daerah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Agar </a:t>
            </a:r>
            <a:r>
              <a:rPr lang="en-US" sz="3600" dirty="0" err="1" smtClean="0"/>
              <a:t>dijalin</a:t>
            </a:r>
            <a:r>
              <a:rPr lang="en-US" sz="3600" dirty="0" smtClean="0"/>
              <a:t> </a:t>
            </a:r>
            <a:r>
              <a:rPr lang="en-US" sz="3600" dirty="0" err="1" smtClean="0"/>
              <a:t>komunikasi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baik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tim</a:t>
            </a:r>
            <a:r>
              <a:rPr lang="en-US" sz="3600" dirty="0" smtClean="0"/>
              <a:t> </a:t>
            </a:r>
            <a:r>
              <a:rPr lang="en-US" sz="3600" dirty="0" err="1" smtClean="0"/>
              <a:t>iSIKHNAS</a:t>
            </a:r>
            <a:r>
              <a:rPr lang="en-US" sz="3600" dirty="0" smtClean="0"/>
              <a:t> di </a:t>
            </a:r>
            <a:r>
              <a:rPr lang="en-US" sz="3600" dirty="0" err="1" smtClean="0"/>
              <a:t>propinsi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kabupaten</a:t>
            </a:r>
            <a:r>
              <a:rPr lang="en-US" sz="3600" dirty="0" smtClean="0"/>
              <a:t>, </a:t>
            </a:r>
            <a:r>
              <a:rPr lang="en-US" sz="3600" dirty="0" err="1" smtClean="0"/>
              <a:t>antara</a:t>
            </a:r>
            <a:endParaRPr lang="en-US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err="1" smtClean="0"/>
              <a:t>Koordinator</a:t>
            </a:r>
            <a:r>
              <a:rPr lang="en-US" sz="3600" dirty="0" smtClean="0"/>
              <a:t> </a:t>
            </a:r>
            <a:r>
              <a:rPr lang="en-US" sz="3600" dirty="0" err="1" smtClean="0"/>
              <a:t>Propinsi</a:t>
            </a:r>
            <a:r>
              <a:rPr lang="en-US" sz="3600" dirty="0" smtClean="0"/>
              <a:t>/ </a:t>
            </a:r>
            <a:r>
              <a:rPr lang="en-US" sz="3600" dirty="0" err="1" smtClean="0"/>
              <a:t>Kabupaten</a:t>
            </a:r>
            <a:endParaRPr lang="en-US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err="1" smtClean="0"/>
              <a:t>Koordinator</a:t>
            </a:r>
            <a:r>
              <a:rPr lang="en-US" sz="3600" dirty="0" smtClean="0"/>
              <a:t> </a:t>
            </a:r>
            <a:r>
              <a:rPr lang="en-US" sz="3600" dirty="0" err="1" smtClean="0"/>
              <a:t>Kesmavet</a:t>
            </a:r>
            <a:endParaRPr lang="en-US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err="1" smtClean="0"/>
              <a:t>Koordinator</a:t>
            </a:r>
            <a:r>
              <a:rPr lang="en-US" sz="3600" dirty="0" smtClean="0"/>
              <a:t> </a:t>
            </a:r>
            <a:r>
              <a:rPr lang="en-US" sz="3600" dirty="0" err="1" smtClean="0"/>
              <a:t>Produksi</a:t>
            </a:r>
            <a:r>
              <a:rPr lang="en-US" sz="3600" dirty="0" smtClean="0"/>
              <a:t> / </a:t>
            </a:r>
            <a:r>
              <a:rPr lang="en-US" sz="3600" dirty="0" err="1" smtClean="0"/>
              <a:t>Budidaya</a:t>
            </a:r>
            <a:r>
              <a:rPr lang="en-US" sz="3600" dirty="0" smtClean="0"/>
              <a:t>/ </a:t>
            </a:r>
            <a:r>
              <a:rPr lang="en-US" sz="3600" dirty="0" err="1" smtClean="0"/>
              <a:t>Bibit</a:t>
            </a:r>
            <a:endParaRPr lang="en-US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err="1" smtClean="0"/>
              <a:t>Koordinator</a:t>
            </a:r>
            <a:r>
              <a:rPr lang="en-US" sz="3600" dirty="0" smtClean="0"/>
              <a:t> </a:t>
            </a:r>
            <a:r>
              <a:rPr lang="en-US" sz="3600" dirty="0" err="1" smtClean="0"/>
              <a:t>lainnya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7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>
                <a:sym typeface="Wingdings" panose="05000000000000000000" pitchFamily="2" charset="2"/>
              </a:rPr>
              <a:t>Propinsi</a:t>
            </a:r>
            <a:r>
              <a:rPr lang="en-US" sz="4000" dirty="0" smtClean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dan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Kabupaten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sym typeface="Wingdings" panose="05000000000000000000" pitchFamily="2" charset="2"/>
              </a:rPr>
              <a:t>wajib</a:t>
            </a:r>
            <a:r>
              <a:rPr lang="en-US" sz="4000" dirty="0" smtClean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melakukan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sosialisasi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iSIKHNAS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kepada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seluruh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jajaran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dan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staf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Dinas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setempat</a:t>
            </a:r>
            <a:r>
              <a:rPr lang="en-US" sz="4000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sz="4000" dirty="0" err="1" smtClean="0">
                <a:sym typeface="Wingdings" panose="05000000000000000000" pitchFamily="2" charset="2"/>
              </a:rPr>
              <a:t>sehingga</a:t>
            </a:r>
            <a:r>
              <a:rPr lang="en-US" sz="4000" dirty="0" smtClean="0"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sym typeface="Wingdings" panose="05000000000000000000" pitchFamily="2" charset="2"/>
              </a:rPr>
              <a:t>iSIKHNAS</a:t>
            </a:r>
            <a:r>
              <a:rPr lang="en-US" sz="4000" dirty="0" smtClean="0"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sym typeface="Wingdings" panose="05000000000000000000" pitchFamily="2" charset="2"/>
              </a:rPr>
              <a:t>dikenal</a:t>
            </a:r>
            <a:r>
              <a:rPr lang="en-US" sz="4000" dirty="0" smtClean="0"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sym typeface="Wingdings" panose="05000000000000000000" pitchFamily="2" charset="2"/>
              </a:rPr>
              <a:t>dan</a:t>
            </a:r>
            <a:r>
              <a:rPr lang="en-US" sz="4000" dirty="0" smtClean="0"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sym typeface="Wingdings" panose="05000000000000000000" pitchFamily="2" charset="2"/>
              </a:rPr>
              <a:t>diketahui</a:t>
            </a:r>
            <a:r>
              <a:rPr lang="en-US" sz="4000" dirty="0" smtClean="0"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sym typeface="Wingdings" panose="05000000000000000000" pitchFamily="2" charset="2"/>
              </a:rPr>
              <a:t>oleh</a:t>
            </a:r>
            <a:r>
              <a:rPr lang="en-US" sz="4000" dirty="0" smtClean="0"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sym typeface="Wingdings" panose="05000000000000000000" pitchFamily="2" charset="2"/>
              </a:rPr>
              <a:t>seluruh</a:t>
            </a:r>
            <a:r>
              <a:rPr lang="en-US" sz="4000" dirty="0" smtClean="0"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sym typeface="Wingdings" panose="05000000000000000000" pitchFamily="2" charset="2"/>
              </a:rPr>
              <a:t>jajaran</a:t>
            </a:r>
            <a:r>
              <a:rPr lang="en-US" sz="4000" dirty="0" smtClean="0"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sym typeface="Wingdings" panose="05000000000000000000" pitchFamily="2" charset="2"/>
              </a:rPr>
              <a:t>petugas</a:t>
            </a:r>
            <a:r>
              <a:rPr lang="en-US" sz="4000" dirty="0" smtClean="0"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sym typeface="Wingdings" panose="05000000000000000000" pitchFamily="2" charset="2"/>
              </a:rPr>
              <a:t>dinas</a:t>
            </a:r>
            <a:r>
              <a:rPr lang="en-US" sz="4000" dirty="0" smtClean="0"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sym typeface="Wingdings" panose="05000000000000000000" pitchFamily="2" charset="2"/>
              </a:rPr>
              <a:t>setempat</a:t>
            </a:r>
            <a:r>
              <a:rPr lang="en-US" sz="4000" dirty="0" smtClean="0">
                <a:sym typeface="Wingdings" panose="05000000000000000000" pitchFamily="2" charset="2"/>
              </a:rPr>
              <a:t>.</a:t>
            </a:r>
            <a:endParaRPr lang="en-US" sz="4000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6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</a:t>
            </a:r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hari</a:t>
            </a:r>
            <a:r>
              <a:rPr lang="en-US" b="1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oordinator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memonitor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di </a:t>
            </a:r>
            <a:r>
              <a:rPr lang="en-US" dirty="0" err="1" smtClean="0"/>
              <a:t>wilayahnya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  <a:p>
            <a:r>
              <a:rPr lang="en-US" b="1" dirty="0" err="1" smtClean="0"/>
              <a:t>Periksa</a:t>
            </a:r>
            <a:r>
              <a:rPr lang="en-US" b="1" dirty="0" smtClean="0"/>
              <a:t> log </a:t>
            </a:r>
            <a:r>
              <a:rPr lang="en-US" b="1" dirty="0" err="1" smtClean="0"/>
              <a:t>kesalahan</a:t>
            </a:r>
            <a:r>
              <a:rPr lang="en-US" b="1" dirty="0" smtClean="0"/>
              <a:t> </a:t>
            </a:r>
            <a:r>
              <a:rPr lang="en-US" b="1" dirty="0" err="1" smtClean="0"/>
              <a:t>harian</a:t>
            </a:r>
            <a:r>
              <a:rPr lang="en-US" b="1" dirty="0" smtClean="0"/>
              <a:t>! </a:t>
            </a:r>
            <a:r>
              <a:rPr lang="en-US" b="1" dirty="0" err="1" smtClean="0"/>
              <a:t>Segera</a:t>
            </a:r>
            <a:r>
              <a:rPr lang="en-US" b="1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Konfirmasi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monitoring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“HUBUNGI”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“SELESAI” </a:t>
            </a:r>
            <a:r>
              <a:rPr lang="en-US" dirty="0" smtClean="0"/>
              <a:t>agar </a:t>
            </a:r>
            <a:r>
              <a:rPr lang="en-US" dirty="0" err="1" smtClean="0"/>
              <a:t>kita</a:t>
            </a:r>
            <a:r>
              <a:rPr lang="en-US" dirty="0" smtClean="0"/>
              <a:t> tau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ditindaklanjuti</a:t>
            </a:r>
            <a:endParaRPr lang="en-US" dirty="0" smtClean="0"/>
          </a:p>
          <a:p>
            <a:r>
              <a:rPr lang="en-US" b="1" dirty="0" err="1" smtClean="0"/>
              <a:t>Pengguna</a:t>
            </a:r>
            <a:r>
              <a:rPr lang="en-US" b="1" dirty="0" smtClean="0"/>
              <a:t> yang </a:t>
            </a:r>
            <a:r>
              <a:rPr lang="en-US" b="1" dirty="0" err="1" smtClean="0"/>
              <a:t>terbantu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merasa</a:t>
            </a:r>
            <a:r>
              <a:rPr lang="en-US" b="1" dirty="0" smtClean="0"/>
              <a:t> </a:t>
            </a:r>
            <a:r>
              <a:rPr lang="en-US" b="1" dirty="0" err="1" smtClean="0"/>
              <a:t>dihargai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bersemangat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pelapor</a:t>
            </a:r>
            <a:r>
              <a:rPr lang="en-US" b="1" dirty="0" smtClean="0"/>
              <a:t> yang </a:t>
            </a:r>
            <a:r>
              <a:rPr lang="en-US" b="1" dirty="0" err="1" smtClean="0"/>
              <a:t>baik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setia</a:t>
            </a:r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82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</a:t>
            </a:r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b="1" dirty="0" err="1" smtClean="0"/>
              <a:t>disarankan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 smtClean="0"/>
              <a:t>saku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iSIKHNAS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berisi</a:t>
            </a:r>
            <a:r>
              <a:rPr lang="en-US" dirty="0" smtClean="0"/>
              <a:t> format </a:t>
            </a:r>
            <a:r>
              <a:rPr lang="en-US" dirty="0" err="1" smtClean="0"/>
              <a:t>sms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kode-kode</a:t>
            </a:r>
            <a:r>
              <a:rPr lang="en-US" dirty="0" smtClean="0"/>
              <a:t> </a:t>
            </a:r>
            <a:r>
              <a:rPr lang="en-US" dirty="0" err="1" smtClean="0"/>
              <a:t>sms</a:t>
            </a:r>
            <a:r>
              <a:rPr lang="en-US" dirty="0" smtClean="0"/>
              <a:t> yang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/ </a:t>
            </a:r>
            <a:r>
              <a:rPr lang="en-US" dirty="0" err="1" smtClean="0"/>
              <a:t>kepentingan</a:t>
            </a:r>
            <a:r>
              <a:rPr lang="en-US" dirty="0" smtClean="0"/>
              <a:t> /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Fotocopi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.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5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Investigasi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Segera</a:t>
            </a:r>
            <a:r>
              <a:rPr lang="en-US" sz="4400" dirty="0" smtClean="0"/>
              <a:t> </a:t>
            </a:r>
            <a:r>
              <a:rPr lang="en-US" sz="4400" dirty="0" err="1" smtClean="0"/>
              <a:t>setelah</a:t>
            </a:r>
            <a:r>
              <a:rPr lang="en-US" sz="4400" dirty="0" smtClean="0"/>
              <a:t> </a:t>
            </a:r>
            <a:r>
              <a:rPr lang="en-US" sz="4400" dirty="0" err="1" smtClean="0"/>
              <a:t>petugas</a:t>
            </a:r>
            <a:r>
              <a:rPr lang="en-US" sz="4400" dirty="0" smtClean="0"/>
              <a:t> </a:t>
            </a:r>
            <a:r>
              <a:rPr lang="en-US" sz="4400" dirty="0" err="1" smtClean="0"/>
              <a:t>dinas</a:t>
            </a:r>
            <a:r>
              <a:rPr lang="en-US" sz="4400" dirty="0" smtClean="0"/>
              <a:t> </a:t>
            </a:r>
            <a:r>
              <a:rPr lang="en-US" sz="4400" dirty="0" err="1" smtClean="0"/>
              <a:t>kabupaten</a:t>
            </a:r>
            <a:r>
              <a:rPr lang="en-US" sz="4400" dirty="0" smtClean="0"/>
              <a:t> </a:t>
            </a:r>
            <a:r>
              <a:rPr lang="en-US" sz="4400" dirty="0" err="1" smtClean="0"/>
              <a:t>dilatih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modul</a:t>
            </a:r>
            <a:r>
              <a:rPr lang="en-US" sz="4400" dirty="0" smtClean="0"/>
              <a:t> </a:t>
            </a:r>
            <a:r>
              <a:rPr lang="en-US" sz="4400" dirty="0" err="1" smtClean="0"/>
              <a:t>ini</a:t>
            </a:r>
            <a:r>
              <a:rPr lang="en-US" sz="4400" dirty="0" smtClean="0"/>
              <a:t> </a:t>
            </a:r>
            <a:r>
              <a:rPr lang="en-US" sz="4400" dirty="0" err="1" smtClean="0"/>
              <a:t>maka</a:t>
            </a:r>
            <a:r>
              <a:rPr lang="en-US" sz="4400" dirty="0" smtClean="0"/>
              <a:t> </a:t>
            </a:r>
            <a:r>
              <a:rPr lang="en-US" sz="4400" b="1" dirty="0" err="1" smtClean="0"/>
              <a:t>pelaporan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investigasi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respon</a:t>
            </a:r>
            <a:r>
              <a:rPr lang="en-US" sz="4400" b="1" dirty="0" smtClean="0"/>
              <a:t> HPAI-PDSR </a:t>
            </a:r>
            <a:r>
              <a:rPr lang="en-US" sz="4400" dirty="0" err="1" smtClean="0"/>
              <a:t>akan</a:t>
            </a:r>
            <a:r>
              <a:rPr lang="en-US" sz="4400" dirty="0" smtClean="0"/>
              <a:t> </a:t>
            </a:r>
            <a:r>
              <a:rPr lang="en-US" sz="4400" dirty="0" err="1" smtClean="0"/>
              <a:t>dilakukan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pelaporan</a:t>
            </a:r>
            <a:r>
              <a:rPr lang="en-US" sz="4400" dirty="0" smtClean="0"/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iSIKHNAS</a:t>
            </a:r>
            <a:r>
              <a:rPr lang="en-US" sz="4400" b="1" dirty="0" smtClean="0"/>
              <a:t> </a:t>
            </a:r>
            <a:r>
              <a:rPr lang="en-US" sz="4400" dirty="0" err="1" smtClean="0"/>
              <a:t>ini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37383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menginformasikan</a:t>
            </a:r>
            <a:r>
              <a:rPr lang="en-US" b="1" dirty="0" smtClean="0"/>
              <a:t> </a:t>
            </a:r>
            <a:r>
              <a:rPr lang="en-US" b="1" dirty="0" err="1" smtClean="0"/>
              <a:t>daftar</a:t>
            </a:r>
            <a:r>
              <a:rPr lang="en-US" b="1" dirty="0" smtClean="0"/>
              <a:t>/database straw </a:t>
            </a: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di </a:t>
            </a:r>
            <a:r>
              <a:rPr lang="en-US" dirty="0" err="1" smtClean="0"/>
              <a:t>wilayah</a:t>
            </a:r>
            <a:r>
              <a:rPr lang="en-US" dirty="0"/>
              <a:t> </a:t>
            </a:r>
            <a:r>
              <a:rPr lang="en-US" dirty="0" err="1" smtClean="0"/>
              <a:t>mereka</a:t>
            </a:r>
            <a:r>
              <a:rPr lang="en-US" dirty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format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database </a:t>
            </a:r>
            <a:r>
              <a:rPr lang="en-US" b="1" dirty="0" err="1" smtClean="0">
                <a:solidFill>
                  <a:srgbClr val="FF0000"/>
                </a:solidFill>
              </a:rPr>
              <a:t>iSIKHNAS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11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Infrastruktur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Koordinator</a:t>
            </a:r>
            <a:r>
              <a:rPr lang="en-US" sz="4400" dirty="0" smtClean="0"/>
              <a:t> </a:t>
            </a:r>
            <a:r>
              <a:rPr lang="en-US" sz="4400" dirty="0" err="1" smtClean="0"/>
              <a:t>Kabupaten</a:t>
            </a:r>
            <a:r>
              <a:rPr lang="en-US" sz="4400" dirty="0" smtClean="0"/>
              <a:t>/</a:t>
            </a:r>
            <a:r>
              <a:rPr lang="en-US" sz="4400" dirty="0" err="1" smtClean="0"/>
              <a:t>Propinsi</a:t>
            </a:r>
            <a:r>
              <a:rPr lang="en-US" sz="4400" dirty="0" smtClean="0"/>
              <a:t> </a:t>
            </a:r>
            <a:r>
              <a:rPr lang="en-US" sz="4400" dirty="0" err="1" smtClean="0"/>
              <a:t>wajib</a:t>
            </a:r>
            <a:r>
              <a:rPr lang="en-US" sz="4400" dirty="0" smtClean="0"/>
              <a:t> </a:t>
            </a:r>
            <a:r>
              <a:rPr lang="en-US" sz="4400" dirty="0" err="1" smtClean="0"/>
              <a:t>melengkapi</a:t>
            </a:r>
            <a:r>
              <a:rPr lang="en-US" sz="4400" dirty="0" smtClean="0"/>
              <a:t> </a:t>
            </a:r>
            <a:r>
              <a:rPr lang="en-US" sz="4400" dirty="0" err="1" smtClean="0"/>
              <a:t>infrastruktur</a:t>
            </a:r>
            <a:r>
              <a:rPr lang="en-US" sz="4400" dirty="0" smtClean="0"/>
              <a:t> di </a:t>
            </a:r>
            <a:r>
              <a:rPr lang="en-US" sz="4400" dirty="0" err="1" smtClean="0"/>
              <a:t>wilayahnya</a:t>
            </a:r>
            <a:r>
              <a:rPr lang="en-US" sz="4400" dirty="0" smtClean="0"/>
              <a:t> </a:t>
            </a:r>
            <a:r>
              <a:rPr lang="en-US" sz="4400" dirty="0" err="1" smtClean="0"/>
              <a:t>masing-masing</a:t>
            </a:r>
            <a:r>
              <a:rPr lang="en-US" sz="4400" dirty="0" smtClean="0"/>
              <a:t>.</a:t>
            </a:r>
          </a:p>
          <a:p>
            <a:r>
              <a:rPr lang="en-US" sz="4400" b="1" dirty="0" smtClean="0"/>
              <a:t>SEGERA DAFTARKAN SEMUA INFRASTRUKTUR di </a:t>
            </a:r>
            <a:r>
              <a:rPr lang="en-US" sz="4400" b="1" dirty="0" err="1" smtClean="0">
                <a:solidFill>
                  <a:srgbClr val="FF0000"/>
                </a:solidFill>
              </a:rPr>
              <a:t>iSIKHNAS</a:t>
            </a:r>
            <a:r>
              <a:rPr lang="en-US" sz="4400" b="1" dirty="0" smtClean="0">
                <a:solidFill>
                  <a:srgbClr val="FF0000"/>
                </a:solidFill>
              </a:rPr>
              <a:t>!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0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err="1" smtClean="0"/>
              <a:t>Periksa</a:t>
            </a:r>
            <a:r>
              <a:rPr lang="en-US" sz="4000" dirty="0" smtClean="0"/>
              <a:t> </a:t>
            </a:r>
            <a:r>
              <a:rPr lang="en-US" sz="4000" dirty="0" err="1" smtClean="0"/>
              <a:t>pengaturan</a:t>
            </a:r>
            <a:r>
              <a:rPr lang="en-US" sz="4000" dirty="0" smtClean="0"/>
              <a:t> </a:t>
            </a:r>
            <a:r>
              <a:rPr lang="en-US" sz="4000" dirty="0" err="1" smtClean="0"/>
              <a:t>semua</a:t>
            </a:r>
            <a:r>
              <a:rPr lang="en-US" sz="4000" dirty="0" smtClean="0"/>
              <a:t> </a:t>
            </a:r>
            <a:r>
              <a:rPr lang="en-US" sz="4000" dirty="0" err="1" smtClean="0"/>
              <a:t>pengguna</a:t>
            </a:r>
            <a:endParaRPr lang="en-US" sz="4000" dirty="0" smtClean="0"/>
          </a:p>
          <a:p>
            <a:pPr lvl="1"/>
            <a:r>
              <a:rPr lang="en-US" sz="4000" dirty="0" err="1" smtClean="0"/>
              <a:t>Seluruh</a:t>
            </a:r>
            <a:r>
              <a:rPr lang="en-US" sz="4000" dirty="0" smtClean="0"/>
              <a:t> </a:t>
            </a:r>
            <a:r>
              <a:rPr lang="en-US" sz="4000" dirty="0" err="1" smtClean="0"/>
              <a:t>pengguna</a:t>
            </a:r>
            <a:r>
              <a:rPr lang="en-US" sz="4000" dirty="0" smtClean="0"/>
              <a:t> </a:t>
            </a:r>
            <a:r>
              <a:rPr lang="en-US" sz="4000" dirty="0" err="1" smtClean="0"/>
              <a:t>wajib</a:t>
            </a:r>
            <a:r>
              <a:rPr lang="en-US" sz="4000" dirty="0" smtClean="0"/>
              <a:t> </a:t>
            </a:r>
            <a:r>
              <a:rPr lang="en-US" sz="4000" dirty="0" err="1" smtClean="0"/>
              <a:t>mempunyai</a:t>
            </a:r>
            <a:r>
              <a:rPr lang="en-US" sz="4000" dirty="0" smtClean="0"/>
              <a:t> </a:t>
            </a:r>
            <a:r>
              <a:rPr lang="en-US" sz="4000" b="1" dirty="0" err="1" smtClean="0"/>
              <a:t>lokasi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sampai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tingkat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desa</a:t>
            </a:r>
            <a:r>
              <a:rPr lang="en-US" sz="4000" b="1" dirty="0" smtClean="0"/>
              <a:t> (8 digit)</a:t>
            </a:r>
          </a:p>
          <a:p>
            <a:pPr lvl="1"/>
            <a:r>
              <a:rPr lang="en-US" sz="4000" dirty="0" err="1" smtClean="0"/>
              <a:t>Seluruh</a:t>
            </a:r>
            <a:r>
              <a:rPr lang="en-US" sz="4000" dirty="0" smtClean="0"/>
              <a:t> </a:t>
            </a:r>
            <a:r>
              <a:rPr lang="en-US" sz="4000" dirty="0" err="1" smtClean="0"/>
              <a:t>pengguna</a:t>
            </a:r>
            <a:r>
              <a:rPr lang="en-US" sz="4000" dirty="0" smtClean="0"/>
              <a:t> </a:t>
            </a:r>
            <a:r>
              <a:rPr lang="en-US" sz="4000" dirty="0" err="1" smtClean="0"/>
              <a:t>wajib</a:t>
            </a:r>
            <a:r>
              <a:rPr lang="en-US" sz="4000" dirty="0" smtClean="0"/>
              <a:t> </a:t>
            </a:r>
            <a:r>
              <a:rPr lang="en-US" sz="4000" b="1" dirty="0" err="1" smtClean="0"/>
              <a:t>memiliki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tanggung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jawab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daerah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kerja</a:t>
            </a:r>
            <a:r>
              <a:rPr lang="en-US" sz="4000" b="1" dirty="0" smtClean="0"/>
              <a:t>. (</a:t>
            </a:r>
            <a:r>
              <a:rPr lang="en-US" sz="4000" b="1" dirty="0" err="1" smtClean="0"/>
              <a:t>tidak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boleh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kosong</a:t>
            </a:r>
            <a:r>
              <a:rPr lang="en-US" sz="4000" b="1" dirty="0" smtClean="0"/>
              <a:t>!)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450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12150</TotalTime>
  <Words>451</Words>
  <Application>Microsoft Office PowerPoint</Application>
  <PresentationFormat>Tampilan Layar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7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15</vt:i4>
      </vt:variant>
    </vt:vector>
  </HeadingPairs>
  <TitlesOfParts>
    <vt:vector size="23" baseType="lpstr">
      <vt:lpstr>Arial Unicode MS</vt:lpstr>
      <vt:lpstr>Arial</vt:lpstr>
      <vt:lpstr>Arial Narrow</vt:lpstr>
      <vt:lpstr>Calibri</vt:lpstr>
      <vt:lpstr>Tahoma</vt:lpstr>
      <vt:lpstr>Times New Roman</vt:lpstr>
      <vt:lpstr>Wingdings</vt:lpstr>
      <vt:lpstr>Office Theme</vt:lpstr>
      <vt:lpstr> </vt:lpstr>
      <vt:lpstr>Tim iSIKHNAS Daerah</vt:lpstr>
      <vt:lpstr>Sosialisasi iSIKHNAS</vt:lpstr>
      <vt:lpstr>Supporting Pengguna</vt:lpstr>
      <vt:lpstr>Supporting Pengguna</vt:lpstr>
      <vt:lpstr>Modul Investigasi dan Respon Penyakit Prioritas</vt:lpstr>
      <vt:lpstr>Modul Manajemen Produksi Ternak</vt:lpstr>
      <vt:lpstr>Infrastruktur</vt:lpstr>
      <vt:lpstr>Pengaturan Pengguna</vt:lpstr>
      <vt:lpstr>Pelatihan iSIKHNAS</vt:lpstr>
      <vt:lpstr>Pelatihan iSIKHNAS</vt:lpstr>
      <vt:lpstr>WIKI iSIKHNAS</vt:lpstr>
      <vt:lpstr>Presentasi PowerPoint</vt:lpstr>
      <vt:lpstr>Presentasi PowerPoint</vt:lpstr>
      <vt:lpstr>Terima kasih…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161</cp:revision>
  <dcterms:created xsi:type="dcterms:W3CDTF">2013-03-15T18:03:41Z</dcterms:created>
  <dcterms:modified xsi:type="dcterms:W3CDTF">2015-02-19T06:22:58Z</dcterms:modified>
</cp:coreProperties>
</file>