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57554" autoAdjust="0"/>
  </p:normalViewPr>
  <p:slideViewPr>
    <p:cSldViewPr snapToObjects="1">
      <p:cViewPr>
        <p:scale>
          <a:sx n="60" d="100"/>
          <a:sy n="60" d="100"/>
        </p:scale>
        <p:origin x="30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33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24/02/2015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789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b="1" dirty="0" err="1"/>
              <a:t>Modul</a:t>
            </a:r>
            <a:r>
              <a:rPr lang="en-US" b="1" dirty="0"/>
              <a:t> 9</a:t>
            </a:r>
            <a:br>
              <a:rPr lang="en-US" b="1" dirty="0"/>
            </a:br>
            <a:r>
              <a:rPr lang="en-US" b="1" dirty="0" err="1"/>
              <a:t>Identifikasi</a:t>
            </a:r>
            <a:r>
              <a:rPr lang="en-US" b="1" dirty="0"/>
              <a:t> </a:t>
            </a:r>
            <a:r>
              <a:rPr lang="en-US" b="1" dirty="0" err="1"/>
              <a:t>Pemilik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Hewan</a:t>
            </a:r>
            <a:r>
              <a:rPr lang="en-US" b="1" dirty="0"/>
              <a:t/>
            </a:r>
            <a:br>
              <a:rPr lang="en-US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59101"/>
            <a:ext cx="3600400" cy="203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537" y="74638"/>
            <a:ext cx="8363272" cy="1525562"/>
          </a:xfrm>
        </p:spPr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47" y="1988840"/>
            <a:ext cx="8229600" cy="4180572"/>
          </a:xfrm>
        </p:spPr>
        <p:txBody>
          <a:bodyPr/>
          <a:lstStyle/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id-ID" dirty="0" smtClean="0"/>
              <a:t>Melakukan </a:t>
            </a:r>
            <a:r>
              <a:rPr lang="id-ID" dirty="0"/>
              <a:t>identifikasi </a:t>
            </a:r>
            <a:r>
              <a:rPr lang="en-US" dirty="0" err="1" smtClean="0"/>
              <a:t>pemilik</a:t>
            </a:r>
            <a:r>
              <a:rPr lang="en-US" dirty="0"/>
              <a:t> </a:t>
            </a:r>
            <a:r>
              <a:rPr lang="en-US" dirty="0" err="1" smtClean="0"/>
              <a:t>ternak</a:t>
            </a:r>
            <a:endParaRPr lang="en-US" dirty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 smtClean="0"/>
              <a:t>seekor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, </a:t>
            </a:r>
            <a:r>
              <a:rPr lang="en-US" dirty="0" err="1" smtClean="0"/>
              <a:t>dijual</a:t>
            </a:r>
            <a:r>
              <a:rPr lang="en-US" dirty="0" smtClean="0"/>
              <a:t>, </a:t>
            </a:r>
            <a:r>
              <a:rPr lang="en-US" dirty="0" err="1" smtClean="0"/>
              <a:t>dipotong</a:t>
            </a:r>
            <a:r>
              <a:rPr lang="en-US" dirty="0" smtClean="0"/>
              <a:t>, </a:t>
            </a:r>
            <a:r>
              <a:rPr lang="en-US" dirty="0" err="1" smtClean="0"/>
              <a:t>dicuri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64271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Petugas</a:t>
            </a:r>
            <a:r>
              <a:rPr lang="en-US" dirty="0"/>
              <a:t> </a:t>
            </a:r>
            <a:r>
              <a:rPr lang="en-US" dirty="0" err="1" smtClean="0"/>
              <a:t>Dinas</a:t>
            </a:r>
            <a:endParaRPr lang="en-US" dirty="0"/>
          </a:p>
          <a:p>
            <a:r>
              <a:rPr lang="en-US" dirty="0" err="1" smtClean="0"/>
              <a:t>Petugas</a:t>
            </a:r>
            <a:r>
              <a:rPr lang="en-US" dirty="0" smtClean="0"/>
              <a:t> Inseminator</a:t>
            </a:r>
          </a:p>
          <a:p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81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778098"/>
          </a:xfrm>
        </p:spPr>
        <p:txBody>
          <a:bodyPr>
            <a:normAutofit/>
          </a:bodyPr>
          <a:lstStyle/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dikumpulkan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Nama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Spesies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Umur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endParaRPr lang="en-US" dirty="0" smtClean="0"/>
          </a:p>
          <a:p>
            <a:pPr marL="0" lvl="1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427224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Manfaat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30993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mengetahui</a:t>
            </a:r>
            <a:r>
              <a:rPr lang="en-US" dirty="0" smtClean="0"/>
              <a:t> data </a:t>
            </a:r>
            <a:r>
              <a:rPr lang="en-US" dirty="0" err="1" smtClean="0"/>
              <a:t>populasi</a:t>
            </a:r>
            <a:r>
              <a:rPr lang="en-US" dirty="0" smtClean="0"/>
              <a:t> di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id-ID" dirty="0" smtClean="0"/>
              <a:t>riwayat hewan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Tersedianya</a:t>
            </a:r>
            <a:r>
              <a:rPr lang="en-US" dirty="0" smtClean="0"/>
              <a:t> data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 yang </a:t>
            </a:r>
            <a:r>
              <a:rPr lang="en-US" i="1" dirty="0" err="1" smtClean="0"/>
              <a:t>realtime</a:t>
            </a:r>
            <a:endParaRPr lang="en-US" i="1" dirty="0" smtClean="0"/>
          </a:p>
          <a:p>
            <a:pPr algn="just"/>
            <a:r>
              <a:rPr lang="en-US" dirty="0" err="1" smtClean="0"/>
              <a:t>Tersedia</a:t>
            </a:r>
            <a:r>
              <a:rPr lang="en-US" dirty="0" smtClean="0"/>
              <a:t> “KARTU TERNAK”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pPr algn="just"/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/>
              <a:t> </a:t>
            </a:r>
            <a:r>
              <a:rPr lang="en-US" dirty="0" err="1" smtClean="0"/>
              <a:t>dengan</a:t>
            </a:r>
            <a:r>
              <a:rPr lang="en-US" dirty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inseminasi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kebuntingan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4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ternak</a:t>
            </a:r>
            <a:r>
              <a:rPr lang="en-US" dirty="0" smtClean="0"/>
              <a:t>, inseminator,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dilatihkan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/ </a:t>
            </a:r>
            <a:r>
              <a:rPr lang="en-US" dirty="0" err="1" smtClean="0"/>
              <a:t>terpisah</a:t>
            </a:r>
            <a:r>
              <a:rPr lang="en-US" dirty="0" smtClean="0"/>
              <a:t>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lain),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sms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dipahami</a:t>
            </a:r>
            <a:endParaRPr lang="en-US" dirty="0"/>
          </a:p>
          <a:p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55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16277</TotalTime>
  <Words>182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Modul 9 Identifikasi Pemilik dan Hewan </vt:lpstr>
      <vt:lpstr>Tujuan </vt:lpstr>
      <vt:lpstr>Pengguna</vt:lpstr>
      <vt:lpstr>Informasi yang dikumpulkan</vt:lpstr>
      <vt:lpstr>Manfaat</vt:lpstr>
      <vt:lpstr>Strategi Pelatihan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Catriona Mackenzie</cp:lastModifiedBy>
  <cp:revision>28</cp:revision>
  <dcterms:created xsi:type="dcterms:W3CDTF">2013-03-15T18:03:41Z</dcterms:created>
  <dcterms:modified xsi:type="dcterms:W3CDTF">2015-02-24T15:11:20Z</dcterms:modified>
</cp:coreProperties>
</file>