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4" r:id="rId2"/>
    <p:sldId id="295" r:id="rId3"/>
    <p:sldId id="298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Gaya Terang 3 - Akse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797151"/>
            <a:ext cx="6858000" cy="922999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583822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1691680" y="2945093"/>
            <a:ext cx="5760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Kode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Straw</a:t>
            </a:r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straw </a:t>
            </a:r>
            <a:r>
              <a:rPr lang="en-US" dirty="0" err="1" smtClean="0"/>
              <a:t>dipakai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Kode</a:t>
            </a:r>
            <a:r>
              <a:rPr lang="en-US" dirty="0" smtClean="0"/>
              <a:t> straw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inseminasi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ode</a:t>
            </a:r>
            <a:r>
              <a:rPr lang="en-US" dirty="0" smtClean="0"/>
              <a:t> straw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/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1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straw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 err="1" smtClean="0"/>
              <a:t>sikhnas</a:t>
            </a:r>
            <a:r>
              <a:rPr lang="en-US" dirty="0"/>
              <a:t>,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straw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excel</a:t>
            </a:r>
          </a:p>
          <a:p>
            <a:r>
              <a:rPr lang="en-US" dirty="0" err="1"/>
              <a:t>Gunakan</a:t>
            </a:r>
            <a:r>
              <a:rPr lang="en-US" dirty="0"/>
              <a:t> format form update </a:t>
            </a:r>
            <a:r>
              <a:rPr lang="en-US" dirty="0" err="1"/>
              <a:t>kode</a:t>
            </a:r>
            <a:r>
              <a:rPr lang="en-US" dirty="0"/>
              <a:t> straw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en-US" dirty="0"/>
          </a:p>
          <a:p>
            <a:r>
              <a:rPr lang="en-US" dirty="0" err="1"/>
              <a:t>Kirimkan</a:t>
            </a:r>
            <a:r>
              <a:rPr lang="en-US" dirty="0"/>
              <a:t> form update </a:t>
            </a:r>
            <a:r>
              <a:rPr lang="en-US" dirty="0" err="1"/>
              <a:t>kode</a:t>
            </a:r>
            <a:r>
              <a:rPr lang="en-US" dirty="0"/>
              <a:t> straw </a:t>
            </a:r>
            <a:r>
              <a:rPr lang="en-US" dirty="0" err="1"/>
              <a:t>ke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champions@gmail.com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Straw </a:t>
            </a:r>
            <a:endParaRPr lang="en-US" dirty="0"/>
          </a:p>
        </p:txBody>
      </p:sp>
      <p:graphicFrame>
        <p:nvGraphicFramePr>
          <p:cNvPr id="5" name="Tampungan Konten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039301"/>
              </p:ext>
            </p:extLst>
          </p:nvPr>
        </p:nvGraphicFramePr>
        <p:xfrm>
          <a:off x="827584" y="1700807"/>
          <a:ext cx="7272810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0354"/>
                <a:gridCol w="911475"/>
                <a:gridCol w="911475"/>
                <a:gridCol w="1595081"/>
                <a:gridCol w="911475"/>
                <a:gridCol w="911475"/>
                <a:gridCol w="911475"/>
              </a:tblGrid>
              <a:tr h="45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ID </a:t>
                      </a:r>
                      <a:r>
                        <a:rPr lang="en-US" sz="1600" b="1" u="none" strike="noStrike" dirty="0" err="1">
                          <a:effectLst/>
                        </a:rPr>
                        <a:t>Pejantan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ID Batch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Nama BIB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Tanggal Produksi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Jumlah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Spesies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Bangsa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005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9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Terima</a:t>
            </a:r>
            <a:r>
              <a:rPr lang="en-US" sz="4800" dirty="0" smtClean="0"/>
              <a:t> </a:t>
            </a:r>
            <a:r>
              <a:rPr lang="en-US" sz="4800" dirty="0" err="1" smtClean="0"/>
              <a:t>Kasih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987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11350</TotalTime>
  <Words>87</Words>
  <Application>Microsoft Office PowerPoint</Application>
  <PresentationFormat>Tampilan Layar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12" baseType="lpstr">
      <vt:lpstr>Arial Unicode MS</vt:lpstr>
      <vt:lpstr>Arial</vt:lpstr>
      <vt:lpstr>Calibri</vt:lpstr>
      <vt:lpstr>Tahoma</vt:lpstr>
      <vt:lpstr>Times New Roman</vt:lpstr>
      <vt:lpstr>Wingdings</vt:lpstr>
      <vt:lpstr>Office Theme</vt:lpstr>
      <vt:lpstr> </vt:lpstr>
      <vt:lpstr>Kapan kode straw dipakai ?</vt:lpstr>
      <vt:lpstr>Presentasi PowerPoint</vt:lpstr>
      <vt:lpstr>Form Daftar Kode Straw 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95</cp:revision>
  <dcterms:created xsi:type="dcterms:W3CDTF">2013-03-15T18:03:41Z</dcterms:created>
  <dcterms:modified xsi:type="dcterms:W3CDTF">2015-02-19T10:56:30Z</dcterms:modified>
</cp:coreProperties>
</file>