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00"/>
    <a:srgbClr val="5883B5"/>
    <a:srgbClr val="5488B6"/>
    <a:srgbClr val="6C929E"/>
    <a:srgbClr val="6C0E9E"/>
    <a:srgbClr val="54769E"/>
    <a:srgbClr val="945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48282-B1C1-418B-B455-C57499BFDC4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50E36-A2EB-4F27-B8F2-FFB387145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2057400"/>
            <a:ext cx="8229600" cy="228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l="7119" t="53516" r="30960" b="11802"/>
          <a:stretch>
            <a:fillRect/>
          </a:stretch>
        </p:blipFill>
        <p:spPr>
          <a:xfrm>
            <a:off x="457200" y="1295400"/>
            <a:ext cx="3505200" cy="6858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03131"/>
            <a:ext cx="3124200" cy="425669"/>
          </a:xfrm>
        </p:spPr>
        <p:txBody>
          <a:bodyPr anchor="ctr">
            <a:normAutofit/>
          </a:bodyPr>
          <a:lstStyle>
            <a:lvl1pPr algn="l">
              <a:buNone/>
              <a:defRPr lang="en-US" sz="12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8938"/>
            <a:ext cx="1451819" cy="651662"/>
          </a:xfrm>
          <a:prstGeom prst="rect">
            <a:avLst/>
          </a:prstGeom>
        </p:spPr>
      </p:pic>
      <p:pic>
        <p:nvPicPr>
          <p:cNvPr id="11" name="Picture 10" descr="IMG_6214.jpg"/>
          <p:cNvPicPr>
            <a:picLocks noChangeAspect="1"/>
          </p:cNvPicPr>
          <p:nvPr userDrawn="1"/>
        </p:nvPicPr>
        <p:blipFill>
          <a:blip r:embed="rId4"/>
          <a:srcRect l="25463" t="33333" r="16512" b="24075"/>
          <a:stretch>
            <a:fillRect/>
          </a:stretch>
        </p:blipFill>
        <p:spPr>
          <a:xfrm>
            <a:off x="457200" y="4419600"/>
            <a:ext cx="3581400" cy="1752600"/>
          </a:xfrm>
          <a:prstGeom prst="rect">
            <a:avLst/>
          </a:prstGeom>
        </p:spPr>
      </p:pic>
      <p:pic>
        <p:nvPicPr>
          <p:cNvPr id="12" name="Picture 11" descr="IMG_9348.jpg"/>
          <p:cNvPicPr>
            <a:picLocks noChangeAspect="1"/>
          </p:cNvPicPr>
          <p:nvPr userDrawn="1"/>
        </p:nvPicPr>
        <p:blipFill>
          <a:blip r:embed="rId5"/>
          <a:srcRect l="3995" t="19048" r="13400" b="28572"/>
          <a:stretch>
            <a:fillRect/>
          </a:stretch>
        </p:blipFill>
        <p:spPr>
          <a:xfrm>
            <a:off x="4114800" y="5334000"/>
            <a:ext cx="2057400" cy="838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239000" cy="1524000"/>
          </a:xfrm>
        </p:spPr>
        <p:txBody>
          <a:bodyPr anchor="ctr">
            <a:normAutofit/>
          </a:bodyPr>
          <a:lstStyle>
            <a:lvl1pPr algn="l">
              <a:defRPr sz="3500" b="0" kern="2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4" name="Picture 13" descr="P1040078.jpg"/>
          <p:cNvPicPr>
            <a:picLocks noChangeAspect="1"/>
          </p:cNvPicPr>
          <p:nvPr userDrawn="1"/>
        </p:nvPicPr>
        <p:blipFill>
          <a:blip r:embed="rId6"/>
          <a:srcRect t="13793" r="6897" b="35632"/>
          <a:stretch>
            <a:fillRect/>
          </a:stretch>
        </p:blipFill>
        <p:spPr>
          <a:xfrm>
            <a:off x="4114800" y="4419600"/>
            <a:ext cx="2057400" cy="838200"/>
          </a:xfrm>
          <a:prstGeom prst="rect">
            <a:avLst/>
          </a:prstGeom>
        </p:spPr>
      </p:pic>
      <p:pic>
        <p:nvPicPr>
          <p:cNvPr id="15" name="Picture 14" descr="Logo Kementan.jp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452320" y="51465"/>
            <a:ext cx="1209040" cy="121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5152-E11B-485C-9157-13C26F1D56A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ED15-40EA-45EA-B2E1-9BEAC9FD48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rcRect l="3493" t="9715" r="3493" b="9282"/>
          <a:stretch>
            <a:fillRect/>
          </a:stretch>
        </p:blipFill>
        <p:spPr>
          <a:xfrm>
            <a:off x="457200" y="4419600"/>
            <a:ext cx="8229600" cy="213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152" y="908720"/>
            <a:ext cx="3235896" cy="3960440"/>
          </a:xfrm>
        </p:spPr>
        <p:txBody>
          <a:bodyPr/>
          <a:lstStyle/>
          <a:p>
            <a:r>
              <a:rPr lang="id-ID" dirty="0" smtClean="0">
                <a:solidFill>
                  <a:srgbClr val="1E4100"/>
                </a:solidFill>
              </a:rPr>
              <a:t>APLIKASI </a:t>
            </a:r>
            <a:r>
              <a:rPr lang="id-ID" dirty="0" smtClean="0"/>
              <a:t>telepon genggam</a:t>
            </a:r>
            <a:r>
              <a:rPr lang="en-AU" i="1" dirty="0"/>
              <a:t/>
            </a:r>
            <a:br>
              <a:rPr lang="en-AU" i="1" dirty="0"/>
            </a:br>
            <a:r>
              <a:rPr lang="id-ID" dirty="0" err="1" smtClean="0"/>
              <a:t>i</a:t>
            </a:r>
            <a:r>
              <a:rPr lang="en-AU" dirty="0" smtClean="0"/>
              <a:t>SIKHNAS </a:t>
            </a:r>
            <a:br>
              <a:rPr lang="en-AU" dirty="0" smtClean="0"/>
            </a:br>
            <a:endParaRPr lang="en-AU" i="1" dirty="0"/>
          </a:p>
        </p:txBody>
      </p:sp>
      <p:pic>
        <p:nvPicPr>
          <p:cNvPr id="1026" name="Picture 2" descr="D:\Users\Angus\Dropbox\Camera Uploads\Screenshot_2015-02-11-16-41-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382582" y="332656"/>
            <a:ext cx="3613353" cy="61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Pasang </a:t>
            </a:r>
            <a:r>
              <a:rPr lang="en-AU" dirty="0" err="1" smtClean="0"/>
              <a:t>aplikasi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AU" dirty="0" err="1" smtClean="0"/>
              <a:t>Setelah</a:t>
            </a:r>
            <a:r>
              <a:rPr lang="en-AU" dirty="0" smtClean="0"/>
              <a:t> </a:t>
            </a:r>
            <a:r>
              <a:rPr lang="en-AU" dirty="0" err="1" smtClean="0"/>
              <a:t>mengunduh</a:t>
            </a:r>
            <a:r>
              <a:rPr lang="en-AU" dirty="0" smtClean="0"/>
              <a:t>, </a:t>
            </a:r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dirty="0" smtClean="0"/>
              <a:t>Install</a:t>
            </a:r>
          </a:p>
          <a:p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diminta</a:t>
            </a:r>
            <a:r>
              <a:rPr lang="en-AU" dirty="0" smtClean="0"/>
              <a:t>, </a:t>
            </a:r>
            <a:r>
              <a:rPr lang="en-AU" dirty="0" err="1" smtClean="0"/>
              <a:t>pilih</a:t>
            </a:r>
            <a:r>
              <a:rPr lang="en-AU" dirty="0" smtClean="0"/>
              <a:t> </a:t>
            </a:r>
            <a:r>
              <a:rPr lang="en-AU" b="1" dirty="0" smtClean="0"/>
              <a:t>Package Installer</a:t>
            </a:r>
            <a:endParaRPr lang="en-A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9858"/>
            <a:ext cx="370201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72305"/>
            <a:ext cx="3687804" cy="303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195736" y="5461226"/>
            <a:ext cx="2448272" cy="848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911846" y="4366765"/>
            <a:ext cx="2448272" cy="848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48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Izinkan pasang </a:t>
            </a:r>
            <a:r>
              <a:rPr lang="en-AU" dirty="0" err="1" smtClean="0"/>
              <a:t>aplikasi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id-ID" dirty="0" smtClean="0"/>
              <a:t>Izinkan pemasangan </a:t>
            </a:r>
            <a:r>
              <a:rPr lang="en-AU" dirty="0" err="1" smtClean="0"/>
              <a:t>aplikasi</a:t>
            </a:r>
            <a:endParaRPr lang="en-AU" dirty="0" smtClean="0"/>
          </a:p>
          <a:p>
            <a:pPr lvl="1"/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dirty="0" smtClean="0"/>
              <a:t>Install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7695"/>
            <a:ext cx="2996952" cy="53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668344" y="6311477"/>
            <a:ext cx="1224136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71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Mulai</a:t>
            </a:r>
            <a:r>
              <a:rPr lang="en-AU" dirty="0" smtClean="0"/>
              <a:t> </a:t>
            </a:r>
            <a:r>
              <a:rPr lang="en-AU" dirty="0" err="1" smtClean="0"/>
              <a:t>menjalankan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Setelah</a:t>
            </a:r>
            <a:r>
              <a:rPr lang="en-AU" dirty="0" smtClean="0"/>
              <a:t> proses </a:t>
            </a:r>
            <a:r>
              <a:rPr lang="en-AU" dirty="0" err="1" smtClean="0"/>
              <a:t>pemasangan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</a:t>
            </a:r>
            <a:r>
              <a:rPr lang="en-AU" dirty="0" err="1" smtClean="0"/>
              <a:t>aplikasi</a:t>
            </a:r>
            <a:endParaRPr lang="en-AU" dirty="0" smtClean="0"/>
          </a:p>
          <a:p>
            <a:pPr lvl="1"/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dirty="0" smtClean="0"/>
              <a:t>Open</a:t>
            </a:r>
          </a:p>
          <a:p>
            <a:endParaRPr lang="en-AU" b="1" dirty="0"/>
          </a:p>
          <a:p>
            <a:endParaRPr lang="en-AU" b="1" dirty="0" smtClean="0"/>
          </a:p>
          <a:p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akses</a:t>
            </a:r>
            <a:r>
              <a:rPr lang="en-AU" dirty="0" smtClean="0"/>
              <a:t> </a:t>
            </a:r>
            <a:r>
              <a:rPr lang="en-AU" dirty="0" err="1" smtClean="0"/>
              <a:t>selanjutnya</a:t>
            </a:r>
            <a:endParaRPr lang="en-AU" dirty="0" smtClean="0"/>
          </a:p>
          <a:p>
            <a:pPr lvl="1"/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ikon</a:t>
            </a:r>
            <a:endParaRPr lang="en-A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377404" cy="42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076351" y="5589240"/>
            <a:ext cx="1224136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236815"/>
            <a:ext cx="657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73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mengaturnya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Ketika</a:t>
            </a:r>
            <a:r>
              <a:rPr lang="en-AU" dirty="0" smtClean="0"/>
              <a:t> s</a:t>
            </a:r>
            <a:r>
              <a:rPr lang="id-ID" dirty="0" smtClean="0"/>
              <a:t>i</a:t>
            </a:r>
            <a:r>
              <a:rPr lang="en-AU" dirty="0" smtClean="0"/>
              <a:t>stem </a:t>
            </a:r>
            <a:r>
              <a:rPr lang="id-ID" dirty="0" smtClean="0"/>
              <a:t>aplikasi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dimulai</a:t>
            </a:r>
            <a:r>
              <a:rPr lang="en-AU" dirty="0" smtClean="0"/>
              <a:t>, </a:t>
            </a:r>
            <a:r>
              <a:rPr lang="en-AU" dirty="0" err="1"/>
              <a:t>beberapa</a:t>
            </a:r>
            <a:r>
              <a:rPr lang="en-AU" dirty="0"/>
              <a:t> </a:t>
            </a:r>
            <a:r>
              <a:rPr lang="en-AU" dirty="0" err="1"/>
              <a:t>tabel</a:t>
            </a:r>
            <a:r>
              <a:rPr lang="en-AU" dirty="0"/>
              <a:t> </a:t>
            </a:r>
            <a:r>
              <a:rPr lang="en-AU" dirty="0" err="1" smtClean="0"/>
              <a:t>referensi</a:t>
            </a:r>
            <a:r>
              <a:rPr lang="id-ID" dirty="0" smtClean="0"/>
              <a:t>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otomatis</a:t>
            </a:r>
            <a:r>
              <a:rPr lang="en-AU" dirty="0" smtClean="0"/>
              <a:t> </a:t>
            </a:r>
            <a:r>
              <a:rPr lang="id-ID" dirty="0" smtClean="0"/>
              <a:t>di</a:t>
            </a:r>
            <a:r>
              <a:rPr lang="en-AU" dirty="0" err="1" smtClean="0"/>
              <a:t>unduh</a:t>
            </a:r>
            <a:r>
              <a:rPr lang="en-AU" dirty="0" smtClean="0"/>
              <a:t>.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membutuhkan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menit</a:t>
            </a:r>
            <a:endParaRPr lang="en-AU" dirty="0" smtClean="0"/>
          </a:p>
        </p:txBody>
      </p:sp>
      <p:pic>
        <p:nvPicPr>
          <p:cNvPr id="9218" name="Picture 2" descr="D:\Users\Angus\Google Drive\AFF23_Restore_1Dec2013\iSIKHNAS\Roll-out\Pelatihan 2 Provinci training\Screenshots for APP training\Screenshot_2015-02-12-08-27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2989364" cy="53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2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Penggunaan</a:t>
            </a:r>
            <a:r>
              <a:rPr lang="en-AU" dirty="0" smtClean="0"/>
              <a:t> </a:t>
            </a:r>
            <a:r>
              <a:rPr lang="en-AU" dirty="0" err="1" smtClean="0"/>
              <a:t>pertama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Pertama</a:t>
            </a:r>
            <a:r>
              <a:rPr lang="en-AU" dirty="0" smtClean="0"/>
              <a:t> kali </a:t>
            </a:r>
            <a:r>
              <a:rPr lang="id-ID" dirty="0" err="1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id-ID" dirty="0" smtClean="0"/>
              <a:t>,</a:t>
            </a:r>
            <a:r>
              <a:rPr lang="en-AU" dirty="0" smtClean="0"/>
              <a:t> </a:t>
            </a:r>
            <a:r>
              <a:rPr lang="id-ID" dirty="0" err="1" smtClean="0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mengonfirmasi</a:t>
            </a:r>
            <a:r>
              <a:rPr lang="en-AU" dirty="0" smtClean="0"/>
              <a:t> </a:t>
            </a:r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en-AU" dirty="0" err="1" smtClean="0"/>
              <a:t>hp</a:t>
            </a:r>
            <a:r>
              <a:rPr lang="en-AU" dirty="0" smtClean="0"/>
              <a:t> </a:t>
            </a:r>
            <a:r>
              <a:rPr lang="id-ID" dirty="0" err="1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alasan</a:t>
            </a:r>
            <a:r>
              <a:rPr lang="en-AU" dirty="0" smtClean="0"/>
              <a:t> </a:t>
            </a:r>
            <a:r>
              <a:rPr lang="en-AU" dirty="0" err="1" smtClean="0"/>
              <a:t>keamanan</a:t>
            </a:r>
            <a:r>
              <a:rPr lang="en-AU" dirty="0" smtClean="0"/>
              <a:t>.</a:t>
            </a:r>
          </a:p>
          <a:p>
            <a:pPr lvl="1"/>
            <a:r>
              <a:rPr lang="en-AU" dirty="0" err="1" smtClean="0"/>
              <a:t>Masukkan</a:t>
            </a:r>
            <a:r>
              <a:rPr lang="en-AU" dirty="0" smtClean="0"/>
              <a:t> </a:t>
            </a:r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en-AU" dirty="0" err="1" smtClean="0"/>
              <a:t>hp</a:t>
            </a:r>
            <a:r>
              <a:rPr lang="en-AU" dirty="0" smtClean="0"/>
              <a:t> </a:t>
            </a:r>
            <a:r>
              <a:rPr lang="id-ID" dirty="0" err="1"/>
              <a:t>A</a:t>
            </a:r>
            <a:r>
              <a:rPr lang="en-AU" dirty="0" err="1" smtClean="0"/>
              <a:t>nda</a:t>
            </a:r>
            <a:endParaRPr lang="en-AU" dirty="0" smtClean="0"/>
          </a:p>
        </p:txBody>
      </p:sp>
      <p:pic>
        <p:nvPicPr>
          <p:cNvPr id="6" name="Picture 2" descr="D:\Users\Angus\Google Drive\AFF23_Restore_1Dec2013\iSIKHNAS\Roll-out\Pelatihan 2 Provinci training\Screenshots for APP training\Screenshot_2015-02-12-08-27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30" y="1340768"/>
            <a:ext cx="3029215" cy="53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5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Mengkonfirmasi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 smtClean="0"/>
              <a:t>keamanan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SMS</a:t>
            </a:r>
            <a:endParaRPr lang="en-AU" dirty="0" smtClean="0"/>
          </a:p>
          <a:p>
            <a:pPr lvl="1"/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menerima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 smtClean="0"/>
              <a:t>keamanan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menit</a:t>
            </a:r>
            <a:endParaRPr lang="en-AU" dirty="0" smtClean="0"/>
          </a:p>
          <a:p>
            <a:r>
              <a:rPr lang="en-AU" dirty="0" err="1" smtClean="0"/>
              <a:t>Masukkan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 smtClean="0"/>
              <a:t>tersebut</a:t>
            </a:r>
            <a:r>
              <a:rPr lang="en-AU" dirty="0" smtClean="0"/>
              <a:t> </a:t>
            </a:r>
            <a:r>
              <a:rPr lang="id-ID" dirty="0" smtClean="0"/>
              <a:t>pada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i="1" dirty="0" smtClean="0"/>
              <a:t>Confirm</a:t>
            </a:r>
            <a:endParaRPr lang="en-AU" i="1" dirty="0"/>
          </a:p>
        </p:txBody>
      </p:sp>
      <p:pic>
        <p:nvPicPr>
          <p:cNvPr id="11267" name="Picture 3" descr="D:\Users\Angus\Google Drive\AFF23_Restore_1Dec2013\iSIKHNAS\Roll-out\Pelatihan 2 Provinci training\Screenshots for APP training\Screenshot_2015-02-12-08-32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8769"/>
            <a:ext cx="2960142" cy="52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1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err="1" smtClean="0"/>
              <a:t>Setiap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SMS </a:t>
            </a:r>
            <a:r>
              <a:rPr lang="en-AU" dirty="0" err="1" smtClean="0"/>
              <a:t>diwakili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</a:t>
            </a:r>
            <a:r>
              <a:rPr lang="en-AU" dirty="0" err="1" smtClean="0"/>
              <a:t>sebuah</a:t>
            </a:r>
            <a:r>
              <a:rPr lang="en-AU" dirty="0" smtClean="0"/>
              <a:t> form</a:t>
            </a:r>
            <a:r>
              <a:rPr lang="id-ID" dirty="0" smtClean="0"/>
              <a:t>ulir</a:t>
            </a:r>
            <a:endParaRPr lang="en-AU" dirty="0" smtClean="0"/>
          </a:p>
          <a:p>
            <a:r>
              <a:rPr lang="en-AU" dirty="0" err="1" smtClean="0"/>
              <a:t>Halaman</a:t>
            </a:r>
            <a:r>
              <a:rPr lang="en-AU" dirty="0" smtClean="0"/>
              <a:t> </a:t>
            </a:r>
            <a:r>
              <a:rPr lang="en-AU" dirty="0" err="1" smtClean="0"/>
              <a:t>pertama</a:t>
            </a:r>
            <a:r>
              <a:rPr lang="en-AU" dirty="0" smtClean="0"/>
              <a:t> </a:t>
            </a:r>
            <a:r>
              <a:rPr lang="en-AU" dirty="0" err="1" smtClean="0"/>
              <a:t>mendaftarkan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form</a:t>
            </a:r>
            <a:r>
              <a:rPr lang="id-ID" dirty="0" smtClean="0"/>
              <a:t>ulir</a:t>
            </a:r>
            <a:r>
              <a:rPr lang="en-AU" dirty="0" smtClean="0"/>
              <a:t> yang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id-ID" dirty="0" smtClean="0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gunakan</a:t>
            </a:r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form</a:t>
            </a:r>
            <a:r>
              <a:rPr lang="id-ID" dirty="0" smtClean="0"/>
              <a:t>ulir yang Anda perlukan untuk mulai meng</a:t>
            </a:r>
            <a:r>
              <a:rPr lang="en-AU" dirty="0" err="1" smtClean="0"/>
              <a:t>unduh</a:t>
            </a:r>
            <a:r>
              <a:rPr lang="en-AU" dirty="0" smtClean="0"/>
              <a:t> </a:t>
            </a:r>
            <a:r>
              <a:rPr lang="en-AU" dirty="0" err="1" smtClean="0"/>
              <a:t>definisinya</a:t>
            </a:r>
            <a:endParaRPr lang="en-AU" dirty="0"/>
          </a:p>
        </p:txBody>
      </p:sp>
      <p:pic>
        <p:nvPicPr>
          <p:cNvPr id="12290" name="Picture 2" descr="D:\Users\Angus\Google Drive\AFF23_Restore_1Dec2013\iSIKHNAS\Roll-out\Pelatihan 2 Provinci training\Screenshots for APP training\Screenshot_2015-02-12-08-32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79324"/>
            <a:ext cx="2902442" cy="51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Buka</a:t>
            </a:r>
            <a:r>
              <a:rPr lang="en-AU" dirty="0" smtClean="0"/>
              <a:t> form</a:t>
            </a:r>
            <a:r>
              <a:rPr lang="id-ID" dirty="0" smtClean="0"/>
              <a:t>ulir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form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membukanya</a:t>
            </a:r>
            <a:endParaRPr lang="en-AU" dirty="0" smtClean="0"/>
          </a:p>
          <a:p>
            <a:r>
              <a:rPr lang="en-AU" dirty="0" err="1" smtClean="0"/>
              <a:t>Masukkan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setiap</a:t>
            </a:r>
            <a:r>
              <a:rPr lang="en-AU" dirty="0" smtClean="0"/>
              <a:t> </a:t>
            </a:r>
            <a:r>
              <a:rPr lang="en-AU" dirty="0" err="1" smtClean="0"/>
              <a:t>pertanyaan</a:t>
            </a:r>
            <a:endParaRPr lang="en-AU" dirty="0" smtClean="0"/>
          </a:p>
          <a:p>
            <a:pPr lvl="1"/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daftar</a:t>
            </a:r>
            <a:r>
              <a:rPr lang="en-AU" dirty="0" smtClean="0"/>
              <a:t> </a:t>
            </a:r>
            <a:r>
              <a:rPr lang="id-ID" dirty="0" smtClean="0"/>
              <a:t>tarik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kotak</a:t>
            </a:r>
            <a:r>
              <a:rPr lang="en-AU" dirty="0" smtClean="0"/>
              <a:t> </a:t>
            </a:r>
            <a:r>
              <a:rPr lang="id-ID" dirty="0" smtClean="0"/>
              <a:t>centang </a:t>
            </a:r>
            <a:endParaRPr lang="en-A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52586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86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data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dimasukkan</a:t>
            </a:r>
            <a:r>
              <a:rPr lang="en-AU" dirty="0" smtClean="0"/>
              <a:t> </a:t>
            </a:r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b="1" dirty="0" err="1" smtClean="0"/>
              <a:t>Mengirim</a:t>
            </a:r>
            <a:r>
              <a:rPr lang="en-AU" b="1" dirty="0" smtClean="0"/>
              <a:t> </a:t>
            </a:r>
            <a:r>
              <a:rPr lang="en-AU" b="1" dirty="0" err="1" smtClean="0"/>
              <a:t>teks</a:t>
            </a:r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457898" cy="54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5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Mengirim</a:t>
            </a:r>
            <a:r>
              <a:rPr lang="en-AU" dirty="0" smtClean="0"/>
              <a:t> SMS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Pesan</a:t>
            </a:r>
            <a:r>
              <a:rPr lang="en-AU" dirty="0" smtClean="0"/>
              <a:t> yang </a:t>
            </a:r>
            <a:r>
              <a:rPr lang="en-AU" dirty="0" err="1" smtClean="0"/>
              <a:t>berisi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r>
              <a:rPr lang="en-AU" dirty="0" smtClean="0"/>
              <a:t> </a:t>
            </a:r>
            <a:r>
              <a:rPr lang="en-AU" dirty="0" err="1" smtClean="0"/>
              <a:t>ditunjukkan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bagian</a:t>
            </a:r>
            <a:r>
              <a:rPr lang="en-AU" dirty="0" smtClean="0"/>
              <a:t> </a:t>
            </a:r>
            <a:r>
              <a:rPr lang="en-AU" dirty="0" err="1" smtClean="0"/>
              <a:t>bawah</a:t>
            </a:r>
            <a:r>
              <a:rPr lang="en-AU" dirty="0" smtClean="0"/>
              <a:t> </a:t>
            </a:r>
            <a:r>
              <a:rPr lang="en-AU" dirty="0" err="1" smtClean="0"/>
              <a:t>layar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Jawab</a:t>
            </a:r>
            <a:r>
              <a:rPr lang="en-AU" dirty="0" smtClean="0"/>
              <a:t> </a:t>
            </a:r>
            <a:r>
              <a:rPr lang="en-AU" b="1" dirty="0" err="1" smtClean="0"/>
              <a:t>Ya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7" y="3645024"/>
            <a:ext cx="4301839" cy="25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/>
          <a:stretch/>
        </p:blipFill>
        <p:spPr bwMode="auto">
          <a:xfrm>
            <a:off x="4558627" y="1700808"/>
            <a:ext cx="4373847" cy="146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1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Apa</a:t>
            </a:r>
            <a:r>
              <a:rPr lang="en-AU" dirty="0" smtClean="0"/>
              <a:t> </a:t>
            </a:r>
            <a:r>
              <a:rPr lang="en-AU" dirty="0" err="1" smtClean="0"/>
              <a:t>kegunaannya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memudahkan</a:t>
            </a:r>
            <a:r>
              <a:rPr lang="en-AU" dirty="0" smtClean="0"/>
              <a:t> </a:t>
            </a:r>
            <a:r>
              <a:rPr lang="en-AU" dirty="0" err="1" smtClean="0"/>
              <a:t>pengiriman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SMS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/>
              <a:t> </a:t>
            </a:r>
            <a:r>
              <a:rPr lang="en-AU" dirty="0" err="1"/>
              <a:t>iSIKHNAS</a:t>
            </a:r>
            <a:endParaRPr lang="en-AU" dirty="0" smtClean="0"/>
          </a:p>
          <a:p>
            <a:pPr lvl="1"/>
            <a:r>
              <a:rPr lang="en-AU" dirty="0" err="1" smtClean="0"/>
              <a:t>Prosedur</a:t>
            </a:r>
            <a:r>
              <a:rPr lang="en-AU" dirty="0" smtClean="0"/>
              <a:t> </a:t>
            </a:r>
            <a:r>
              <a:rPr lang="en-AU" dirty="0" err="1" smtClean="0"/>
              <a:t>biasa</a:t>
            </a:r>
            <a:r>
              <a:rPr lang="en-AU" dirty="0" smtClean="0"/>
              <a:t> </a:t>
            </a:r>
          </a:p>
          <a:p>
            <a:pPr lvl="2"/>
            <a:r>
              <a:rPr lang="en-AU" dirty="0" err="1" smtClean="0"/>
              <a:t>Ingat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cari</a:t>
            </a:r>
            <a:r>
              <a:rPr lang="en-AU" dirty="0" smtClean="0"/>
              <a:t> </a:t>
            </a:r>
            <a:r>
              <a:rPr lang="en-AU" dirty="0" err="1" smtClean="0"/>
              <a:t>kode-kodenya</a:t>
            </a:r>
            <a:endParaRPr lang="en-AU" dirty="0" smtClean="0"/>
          </a:p>
          <a:p>
            <a:pPr lvl="2"/>
            <a:r>
              <a:rPr lang="id-ID" dirty="0" smtClean="0"/>
              <a:t>Menuliskan/mengetikkan </a:t>
            </a:r>
            <a:r>
              <a:rPr lang="en-AU" dirty="0" err="1" smtClean="0"/>
              <a:t>pesan</a:t>
            </a:r>
            <a:endParaRPr lang="en-AU" dirty="0" smtClean="0"/>
          </a:p>
          <a:p>
            <a:pPr lvl="1"/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id-ID" dirty="0" smtClean="0"/>
              <a:t>aplikasi telepon genggam </a:t>
            </a:r>
            <a:r>
              <a:rPr lang="en-AU" dirty="0" smtClean="0"/>
              <a:t>iSIKHNAS</a:t>
            </a:r>
          </a:p>
          <a:p>
            <a:pPr lvl="2"/>
            <a:r>
              <a:rPr lang="id-ID" dirty="0" smtClean="0"/>
              <a:t>Tentukan pilihan </a:t>
            </a:r>
            <a:r>
              <a:rPr lang="en-AU" dirty="0" err="1" smtClean="0"/>
              <a:t>dari</a:t>
            </a:r>
            <a:r>
              <a:rPr lang="en-AU" dirty="0" smtClean="0"/>
              <a:t> form </a:t>
            </a:r>
            <a:r>
              <a:rPr lang="en-AU" dirty="0" err="1" smtClean="0"/>
              <a:t>elektronik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cara</a:t>
            </a:r>
            <a:r>
              <a:rPr lang="en-AU" dirty="0" smtClean="0"/>
              <a:t> </a:t>
            </a:r>
            <a:r>
              <a:rPr lang="en-AU" dirty="0" err="1" smtClean="0"/>
              <a:t>mengklik</a:t>
            </a:r>
            <a:endParaRPr lang="en-AU" dirty="0" smtClean="0"/>
          </a:p>
          <a:p>
            <a:pPr lvl="3"/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mengingat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 smtClean="0"/>
              <a:t>mencari</a:t>
            </a:r>
            <a:r>
              <a:rPr lang="en-AU" dirty="0" smtClean="0"/>
              <a:t> </a:t>
            </a:r>
            <a:r>
              <a:rPr lang="en-AU" dirty="0" err="1" smtClean="0"/>
              <a:t>kode</a:t>
            </a:r>
            <a:endParaRPr lang="en-AU" dirty="0"/>
          </a:p>
          <a:p>
            <a:pPr lvl="3"/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mengetik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30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Menerima</a:t>
            </a:r>
            <a:r>
              <a:rPr lang="en-AU" dirty="0" smtClean="0"/>
              <a:t> </a:t>
            </a:r>
            <a:r>
              <a:rPr lang="en-AU" dirty="0" err="1" smtClean="0"/>
              <a:t>balasan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AU" dirty="0" smtClean="0"/>
              <a:t>iSIKHNAS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balasan</a:t>
            </a:r>
            <a:r>
              <a:rPr lang="en-AU" dirty="0" smtClean="0"/>
              <a:t> </a:t>
            </a:r>
            <a:r>
              <a:rPr lang="id-ID" dirty="0" smtClean="0"/>
              <a:t>melalui </a:t>
            </a:r>
            <a:r>
              <a:rPr lang="en-AU" dirty="0" smtClean="0"/>
              <a:t>SMS</a:t>
            </a:r>
            <a:r>
              <a:rPr lang="id-ID" dirty="0" smtClean="0"/>
              <a:t> seperti biasa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437112" cy="32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3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Mengubah</a:t>
            </a:r>
            <a:r>
              <a:rPr lang="en-AU" dirty="0" smtClean="0"/>
              <a:t> </a:t>
            </a:r>
            <a:r>
              <a:rPr lang="en-AU" dirty="0" err="1" smtClean="0"/>
              <a:t>pengaturan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2520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Biasanya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mengubah</a:t>
            </a:r>
            <a:r>
              <a:rPr lang="en-AU" dirty="0" smtClean="0"/>
              <a:t> </a:t>
            </a:r>
            <a:r>
              <a:rPr lang="en-AU" dirty="0" err="1" smtClean="0"/>
              <a:t>pengaturan</a:t>
            </a:r>
            <a:endParaRPr lang="en-AU" dirty="0" smtClean="0"/>
          </a:p>
          <a:p>
            <a:r>
              <a:rPr lang="en-AU" dirty="0" err="1" smtClean="0"/>
              <a:t>Gunakan</a:t>
            </a:r>
            <a:r>
              <a:rPr lang="en-AU" dirty="0" smtClean="0"/>
              <a:t> </a:t>
            </a:r>
            <a:r>
              <a:rPr lang="en-AU" b="1" dirty="0" smtClean="0"/>
              <a:t>Settings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:</a:t>
            </a:r>
          </a:p>
          <a:p>
            <a:pPr lvl="1"/>
            <a:r>
              <a:rPr lang="en-AU" dirty="0" err="1" smtClean="0"/>
              <a:t>Mengubah</a:t>
            </a:r>
            <a:r>
              <a:rPr lang="en-AU" dirty="0" smtClean="0"/>
              <a:t> </a:t>
            </a:r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id-ID" dirty="0" smtClean="0"/>
              <a:t>telepon genggam Anda</a:t>
            </a:r>
            <a:endParaRPr lang="en-AU" dirty="0" smtClean="0"/>
          </a:p>
          <a:p>
            <a:pPr lvl="1"/>
            <a:r>
              <a:rPr lang="en-AU" dirty="0" err="1" smtClean="0"/>
              <a:t>Mengubah</a:t>
            </a:r>
            <a:r>
              <a:rPr lang="en-AU" dirty="0" smtClean="0"/>
              <a:t> </a:t>
            </a:r>
            <a:r>
              <a:rPr lang="en-AU" dirty="0" err="1" smtClean="0"/>
              <a:t>alamat</a:t>
            </a:r>
            <a:r>
              <a:rPr lang="en-AU" dirty="0" smtClean="0"/>
              <a:t> </a:t>
            </a:r>
            <a:r>
              <a:rPr lang="en-AU" dirty="0" err="1" smtClean="0"/>
              <a:t>situs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mengunduh</a:t>
            </a:r>
            <a:endParaRPr lang="en-AU" dirty="0" smtClean="0"/>
          </a:p>
          <a:p>
            <a:pPr lvl="1"/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id-ID" dirty="0" smtClean="0"/>
              <a:t>pembaruan perangkat lunak</a:t>
            </a:r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id-ID" dirty="0" smtClean="0"/>
              <a:t>tombol </a:t>
            </a:r>
            <a:r>
              <a:rPr lang="en-AU" dirty="0" smtClean="0"/>
              <a:t>menu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id-ID" dirty="0" smtClean="0"/>
              <a:t>telepon A</a:t>
            </a:r>
            <a:r>
              <a:rPr lang="en-AU" dirty="0" err="1" smtClean="0"/>
              <a:t>nda</a:t>
            </a:r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dirty="0" smtClean="0"/>
              <a:t> menu </a:t>
            </a:r>
            <a:r>
              <a:rPr lang="en-AU" b="1" dirty="0" smtClean="0"/>
              <a:t>Settings</a:t>
            </a:r>
            <a:r>
              <a:rPr lang="id-ID" b="1" dirty="0" smtClean="0"/>
              <a:t> </a:t>
            </a:r>
            <a:r>
              <a:rPr lang="id-ID" dirty="0" smtClean="0"/>
              <a:t>yang muncul</a:t>
            </a:r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39" y="5933021"/>
            <a:ext cx="3233845" cy="8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39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Pengaturan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20315" cy="4525963"/>
          </a:xfrm>
        </p:spPr>
        <p:txBody>
          <a:bodyPr>
            <a:normAutofit fontScale="85000" lnSpcReduction="20000"/>
          </a:bodyPr>
          <a:lstStyle/>
          <a:p>
            <a:r>
              <a:rPr lang="id-ID" i="1" dirty="0" smtClean="0"/>
              <a:t>URL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id-ID" dirty="0" smtClean="0"/>
              <a:t>nomor SMS iSIKHNAS</a:t>
            </a:r>
            <a:endParaRPr lang="en-AU" i="1" dirty="0" smtClean="0"/>
          </a:p>
          <a:p>
            <a:pPr lvl="1"/>
            <a:r>
              <a:rPr lang="en-AU" dirty="0" err="1" smtClean="0"/>
              <a:t>Ubah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hanya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diminta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Champion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Koordinator</a:t>
            </a:r>
            <a:endParaRPr lang="en-AU" dirty="0" smtClean="0"/>
          </a:p>
          <a:p>
            <a:r>
              <a:rPr lang="en-AU" dirty="0" err="1" smtClean="0"/>
              <a:t>Nomor</a:t>
            </a:r>
            <a:r>
              <a:rPr lang="en-AU" dirty="0" smtClean="0"/>
              <a:t> </a:t>
            </a:r>
            <a:r>
              <a:rPr lang="id-ID" dirty="0" smtClean="0"/>
              <a:t>telepon Anda sendiri</a:t>
            </a:r>
            <a:endParaRPr lang="en-AU" dirty="0" smtClean="0"/>
          </a:p>
          <a:p>
            <a:pPr lvl="1"/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endParaRPr lang="en-AU" dirty="0" smtClean="0"/>
          </a:p>
          <a:p>
            <a:r>
              <a:rPr lang="id-ID" dirty="0" smtClean="0"/>
              <a:t>Pembaruan</a:t>
            </a:r>
            <a:endParaRPr lang="en-AU" dirty="0" smtClean="0"/>
          </a:p>
          <a:p>
            <a:pPr lvl="1"/>
            <a:r>
              <a:rPr lang="en-AU" dirty="0" err="1" smtClean="0"/>
              <a:t>Periksa</a:t>
            </a:r>
            <a:r>
              <a:rPr lang="en-AU" dirty="0" smtClean="0"/>
              <a:t> </a:t>
            </a:r>
            <a:r>
              <a:rPr lang="id-ID" dirty="0" smtClean="0"/>
              <a:t>apakah sudah ada </a:t>
            </a:r>
            <a:r>
              <a:rPr lang="en-AU" dirty="0" err="1" smtClean="0"/>
              <a:t>versi</a:t>
            </a:r>
            <a:r>
              <a:rPr lang="en-AU" dirty="0" smtClean="0"/>
              <a:t> </a:t>
            </a:r>
            <a:r>
              <a:rPr lang="en-AU" dirty="0" err="1" smtClean="0"/>
              <a:t>baru</a:t>
            </a:r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15" y="1412776"/>
            <a:ext cx="4959589" cy="533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1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termark.jpg"/>
          <p:cNvPicPr>
            <a:picLocks noChangeAspect="1"/>
          </p:cNvPicPr>
          <p:nvPr/>
        </p:nvPicPr>
        <p:blipFill>
          <a:blip r:embed="rId2"/>
          <a:srcRect r="12830" b="14120"/>
          <a:stretch>
            <a:fillRect/>
          </a:stretch>
        </p:blipFill>
        <p:spPr>
          <a:xfrm>
            <a:off x="5638800" y="1981200"/>
            <a:ext cx="3505200" cy="25874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7119" t="53516" r="1346" b="11802"/>
          <a:stretch>
            <a:fillRect/>
          </a:stretch>
        </p:blipFill>
        <p:spPr>
          <a:xfrm>
            <a:off x="381000" y="1295400"/>
            <a:ext cx="5181600" cy="685800"/>
          </a:xfrm>
          <a:prstGeom prst="rect">
            <a:avLst/>
          </a:prstGeom>
        </p:spPr>
      </p:pic>
      <p:pic>
        <p:nvPicPr>
          <p:cNvPr id="16" name="Picture 15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8938"/>
            <a:ext cx="8382000" cy="651662"/>
          </a:xfrm>
          <a:prstGeom prst="rect">
            <a:avLst/>
          </a:prstGeom>
        </p:spPr>
      </p:pic>
      <p:pic>
        <p:nvPicPr>
          <p:cNvPr id="17" name="Picture 16" descr="Water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257800"/>
            <a:ext cx="1752600" cy="131317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15000" y="2133600"/>
            <a:ext cx="3048000" cy="2362200"/>
          </a:xfrm>
        </p:spPr>
        <p:txBody>
          <a:bodyPr anchor="ctr">
            <a:normAutofit/>
          </a:bodyPr>
          <a:lstStyle>
            <a:lvl1pPr algn="l">
              <a:defRPr sz="2400" b="0" kern="200" cap="all"/>
            </a:lvl1pPr>
          </a:lstStyle>
          <a:p>
            <a:r>
              <a:rPr lang="en-US" dirty="0" smtClean="0"/>
              <a:t>AUSTRALIA</a:t>
            </a:r>
            <a:br>
              <a:rPr lang="en-US" dirty="0" smtClean="0"/>
            </a:br>
            <a:r>
              <a:rPr lang="en-US" dirty="0" smtClean="0"/>
              <a:t>INDONESIA</a:t>
            </a:r>
            <a:br>
              <a:rPr lang="en-US" dirty="0" smtClean="0"/>
            </a:br>
            <a:r>
              <a:rPr lang="en-US" dirty="0" smtClean="0"/>
              <a:t>PARTNERSHIP FOR</a:t>
            </a:r>
            <a:br>
              <a:rPr lang="en-US" dirty="0" smtClean="0"/>
            </a:br>
            <a:r>
              <a:rPr lang="en-US" dirty="0" smtClean="0"/>
              <a:t>EMERGING</a:t>
            </a:r>
            <a:br>
              <a:rPr lang="en-US" dirty="0" smtClean="0"/>
            </a:br>
            <a:r>
              <a:rPr lang="en-US" dirty="0" smtClean="0"/>
              <a:t>INFECTIOUS</a:t>
            </a:r>
            <a:br>
              <a:rPr lang="en-US" dirty="0" smtClean="0"/>
            </a:br>
            <a:r>
              <a:rPr lang="en-US" dirty="0" smtClean="0"/>
              <a:t>DISEASES</a:t>
            </a:r>
            <a:endParaRPr lang="en-US" dirty="0"/>
          </a:p>
        </p:txBody>
      </p:sp>
      <p:pic>
        <p:nvPicPr>
          <p:cNvPr id="19" name="Picture 18" descr="IMG_6214.jpg"/>
          <p:cNvPicPr>
            <a:picLocks noChangeAspect="1"/>
          </p:cNvPicPr>
          <p:nvPr/>
        </p:nvPicPr>
        <p:blipFill>
          <a:blip r:embed="rId5"/>
          <a:srcRect l="6944" t="25926" r="9105" b="16667"/>
          <a:stretch>
            <a:fillRect/>
          </a:stretch>
        </p:blipFill>
        <p:spPr>
          <a:xfrm>
            <a:off x="381000" y="2133600"/>
            <a:ext cx="5181600" cy="2362200"/>
          </a:xfrm>
          <a:prstGeom prst="rect">
            <a:avLst/>
          </a:prstGeom>
        </p:spPr>
      </p:pic>
      <p:pic>
        <p:nvPicPr>
          <p:cNvPr id="20" name="Picture 19" descr="IMG_9348.jpg"/>
          <p:cNvPicPr>
            <a:picLocks noChangeAspect="1"/>
          </p:cNvPicPr>
          <p:nvPr/>
        </p:nvPicPr>
        <p:blipFill>
          <a:blip r:embed="rId6"/>
          <a:srcRect l="3491" t="13930" r="19703" b="22212"/>
          <a:stretch>
            <a:fillRect/>
          </a:stretch>
        </p:blipFill>
        <p:spPr>
          <a:xfrm>
            <a:off x="381000" y="4648200"/>
            <a:ext cx="3162542" cy="1752600"/>
          </a:xfrm>
          <a:prstGeom prst="rect">
            <a:avLst/>
          </a:prstGeom>
        </p:spPr>
      </p:pic>
      <p:pic>
        <p:nvPicPr>
          <p:cNvPr id="21" name="Picture 20" descr="IMG_9348.jpg"/>
          <p:cNvPicPr>
            <a:picLocks noChangeAspect="1"/>
          </p:cNvPicPr>
          <p:nvPr/>
        </p:nvPicPr>
        <p:blipFill>
          <a:blip r:embed="rId7"/>
          <a:srcRect t="22162" b="51892"/>
          <a:stretch>
            <a:fillRect/>
          </a:stretch>
        </p:blipFill>
        <p:spPr>
          <a:xfrm>
            <a:off x="3733800" y="5822504"/>
            <a:ext cx="2971800" cy="578296"/>
          </a:xfrm>
          <a:prstGeom prst="rect">
            <a:avLst/>
          </a:prstGeom>
        </p:spPr>
      </p:pic>
      <p:pic>
        <p:nvPicPr>
          <p:cNvPr id="22" name="Picture 21" descr="IMG_6082.jpg"/>
          <p:cNvPicPr>
            <a:picLocks noChangeAspect="1"/>
          </p:cNvPicPr>
          <p:nvPr/>
        </p:nvPicPr>
        <p:blipFill>
          <a:blip r:embed="rId8"/>
          <a:srcRect t="21691" b="28594"/>
          <a:stretch>
            <a:fillRect/>
          </a:stretch>
        </p:blipFill>
        <p:spPr>
          <a:xfrm>
            <a:off x="3733800" y="4648200"/>
            <a:ext cx="2991729" cy="990600"/>
          </a:xfrm>
          <a:prstGeom prst="rect">
            <a:avLst/>
          </a:prstGeom>
        </p:spPr>
      </p:pic>
      <p:sp>
        <p:nvSpPr>
          <p:cNvPr id="23" name="Text Placeholder 15"/>
          <p:cNvSpPr txBox="1">
            <a:spLocks/>
          </p:cNvSpPr>
          <p:nvPr/>
        </p:nvSpPr>
        <p:spPr>
          <a:xfrm>
            <a:off x="609600" y="1447800"/>
            <a:ext cx="5105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buNone/>
              <a:defRPr lang="en-US" sz="18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Click to edit Master subtitle style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Siapa</a:t>
            </a:r>
            <a:r>
              <a:rPr lang="en-AU" dirty="0" smtClean="0"/>
              <a:t> </a:t>
            </a:r>
            <a:r>
              <a:rPr lang="en-AU" dirty="0" err="1" smtClean="0"/>
              <a:t>saja</a:t>
            </a:r>
            <a:r>
              <a:rPr lang="en-AU" dirty="0" smtClean="0"/>
              <a:t> yang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menggunakannya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Siapa</a:t>
            </a:r>
            <a:r>
              <a:rPr lang="en-AU" dirty="0" smtClean="0"/>
              <a:t> </a:t>
            </a:r>
            <a:r>
              <a:rPr lang="en-AU" dirty="0" err="1" smtClean="0"/>
              <a:t>saja</a:t>
            </a:r>
            <a:r>
              <a:rPr lang="en-AU" dirty="0" smtClean="0"/>
              <a:t> yang: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Terdaftar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iSIKHNAS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Dii</a:t>
            </a:r>
            <a:r>
              <a:rPr lang="id-ID" dirty="0" smtClean="0"/>
              <a:t>z</a:t>
            </a:r>
            <a:r>
              <a:rPr lang="en-AU" dirty="0" err="1" smtClean="0"/>
              <a:t>inkan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iSIKHNAS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Memiliki</a:t>
            </a:r>
            <a:r>
              <a:rPr lang="en-AU" dirty="0" smtClean="0"/>
              <a:t> </a:t>
            </a:r>
            <a:r>
              <a:rPr lang="id-ID" dirty="0" smtClean="0"/>
              <a:t>telepon cerdas </a:t>
            </a:r>
            <a:r>
              <a:rPr lang="id-ID" i="1" dirty="0" smtClean="0"/>
              <a:t>(smart phone) </a:t>
            </a:r>
            <a:r>
              <a:rPr lang="id-ID" dirty="0" smtClean="0"/>
              <a:t>berbasis Android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8562"/>
            <a:ext cx="1369690" cy="16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12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Kapan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menggunakannya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err="1" smtClean="0"/>
              <a:t>Sistem</a:t>
            </a:r>
            <a:r>
              <a:rPr lang="en-AU" dirty="0" smtClean="0"/>
              <a:t> </a:t>
            </a:r>
            <a:r>
              <a:rPr lang="en-AU" dirty="0" err="1" smtClean="0"/>
              <a:t>masih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tahap</a:t>
            </a:r>
            <a:r>
              <a:rPr lang="en-AU" dirty="0" smtClean="0"/>
              <a:t> </a:t>
            </a:r>
            <a:r>
              <a:rPr lang="en-AU" dirty="0" err="1" smtClean="0"/>
              <a:t>pengembangan</a:t>
            </a:r>
            <a:endParaRPr lang="en-AU" dirty="0" smtClean="0"/>
          </a:p>
          <a:p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tersedia</a:t>
            </a:r>
            <a:r>
              <a:rPr lang="en-AU" dirty="0" smtClean="0"/>
              <a:t> </a:t>
            </a:r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bulan</a:t>
            </a:r>
            <a:r>
              <a:rPr lang="en-AU" dirty="0" smtClean="0"/>
              <a:t> </a:t>
            </a:r>
            <a:r>
              <a:rPr lang="en-AU" dirty="0" err="1" smtClean="0"/>
              <a:t>lagi</a:t>
            </a:r>
            <a:endParaRPr lang="en-AU" dirty="0" smtClean="0"/>
          </a:p>
          <a:p>
            <a:r>
              <a:rPr lang="en-AU" dirty="0" err="1" smtClean="0"/>
              <a:t>Presentasi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versi</a:t>
            </a:r>
            <a:r>
              <a:rPr lang="en-AU" dirty="0" smtClean="0"/>
              <a:t> </a:t>
            </a:r>
            <a:r>
              <a:rPr lang="en-AU" dirty="0" err="1" smtClean="0"/>
              <a:t>purwarupa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sehingga</a:t>
            </a:r>
            <a:r>
              <a:rPr lang="en-AU" dirty="0" smtClean="0"/>
              <a:t> </a:t>
            </a:r>
            <a:r>
              <a:rPr lang="en-AU" dirty="0" err="1" smtClean="0"/>
              <a:t>gambar</a:t>
            </a:r>
            <a:r>
              <a:rPr lang="en-AU" dirty="0" smtClean="0"/>
              <a:t> yang </a:t>
            </a:r>
            <a:r>
              <a:rPr lang="en-AU" dirty="0" err="1" smtClean="0"/>
              <a:t>ditampilkan</a:t>
            </a:r>
            <a:r>
              <a:rPr lang="en-AU" dirty="0" smtClean="0"/>
              <a:t> </a:t>
            </a:r>
            <a:r>
              <a:rPr lang="en-AU" dirty="0" err="1" smtClean="0"/>
              <a:t>bukan</a:t>
            </a:r>
            <a:r>
              <a:rPr lang="en-AU" dirty="0" smtClean="0"/>
              <a:t> </a:t>
            </a:r>
            <a:r>
              <a:rPr lang="en-AU" dirty="0" err="1" smtClean="0"/>
              <a:t>bentuk</a:t>
            </a:r>
            <a:r>
              <a:rPr lang="en-AU" dirty="0" smtClean="0"/>
              <a:t> </a:t>
            </a:r>
            <a:r>
              <a:rPr lang="en-AU" dirty="0" err="1" smtClean="0"/>
              <a:t>asli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yang </a:t>
            </a:r>
            <a:r>
              <a:rPr lang="en-AU" dirty="0" err="1" smtClean="0"/>
              <a:t>sedang</a:t>
            </a:r>
            <a:r>
              <a:rPr lang="en-AU" dirty="0" smtClean="0"/>
              <a:t> </a:t>
            </a:r>
            <a:r>
              <a:rPr lang="en-AU" dirty="0" err="1" smtClean="0"/>
              <a:t>dibuat</a:t>
            </a:r>
            <a:endParaRPr lang="en-AU" dirty="0" smtClean="0"/>
          </a:p>
          <a:p>
            <a:pPr lvl="1"/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hanya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membuat</a:t>
            </a:r>
            <a:r>
              <a:rPr lang="en-AU" dirty="0" smtClean="0"/>
              <a:t> </a:t>
            </a:r>
            <a:r>
              <a:rPr lang="en-AU" dirty="0" err="1" smtClean="0"/>
              <a:t>pengguna</a:t>
            </a:r>
            <a:r>
              <a:rPr lang="en-AU" dirty="0" smtClean="0"/>
              <a:t> </a:t>
            </a:r>
            <a:r>
              <a:rPr lang="en-AU" dirty="0" err="1" smtClean="0"/>
              <a:t>terbiasa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s</a:t>
            </a:r>
            <a:r>
              <a:rPr lang="id-ID" dirty="0" smtClean="0"/>
              <a:t>i</a:t>
            </a:r>
            <a:r>
              <a:rPr lang="en-AU" dirty="0" smtClean="0"/>
              <a:t>stem </a:t>
            </a:r>
            <a:r>
              <a:rPr lang="en-AU" dirty="0" err="1" smtClean="0"/>
              <a:t>sehingga</a:t>
            </a:r>
            <a:r>
              <a:rPr lang="en-AU" dirty="0" smtClean="0"/>
              <a:t> </a:t>
            </a:r>
            <a:r>
              <a:rPr lang="en-AU" dirty="0" err="1" smtClean="0"/>
              <a:t>mereka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mudah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ketika</a:t>
            </a:r>
            <a:r>
              <a:rPr lang="en-AU" dirty="0" smtClean="0"/>
              <a:t>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tersedia</a:t>
            </a:r>
            <a:r>
              <a:rPr lang="en-AU" dirty="0" smtClean="0"/>
              <a:t> </a:t>
            </a:r>
            <a:r>
              <a:rPr lang="en-AU" dirty="0" err="1" smtClean="0"/>
              <a:t>nantinya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10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Apakah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membutuhkan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koneksi</a:t>
            </a:r>
            <a:r>
              <a:rPr lang="en-AU" dirty="0" smtClean="0"/>
              <a:t> internet?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mengunduh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id-ID" dirty="0" smtClean="0"/>
              <a:t>melakukan instalasi </a:t>
            </a:r>
            <a:r>
              <a:rPr lang="en-AU" dirty="0" err="1" smtClean="0"/>
              <a:t>aplikasi</a:t>
            </a:r>
            <a:endParaRPr lang="en-AU" dirty="0" smtClean="0"/>
          </a:p>
          <a:p>
            <a:pPr lvl="1"/>
            <a:r>
              <a:rPr lang="en-AU" b="1" dirty="0" err="1" smtClean="0"/>
              <a:t>Ya</a:t>
            </a:r>
            <a:r>
              <a:rPr lang="en-AU" dirty="0" smtClean="0"/>
              <a:t>, </a:t>
            </a:r>
            <a:r>
              <a:rPr lang="id-ID" dirty="0" err="1"/>
              <a:t>A</a:t>
            </a:r>
            <a:r>
              <a:rPr lang="en-AU" dirty="0" err="1" smtClean="0"/>
              <a:t>nda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membutuhkan</a:t>
            </a:r>
            <a:r>
              <a:rPr lang="en-AU" dirty="0" smtClean="0"/>
              <a:t> </a:t>
            </a:r>
            <a:r>
              <a:rPr lang="en-AU" dirty="0" err="1" smtClean="0"/>
              <a:t>koneksi</a:t>
            </a:r>
            <a:r>
              <a:rPr lang="en-AU" dirty="0" smtClean="0"/>
              <a:t> internet</a:t>
            </a:r>
          </a:p>
          <a:p>
            <a:pPr lvl="1"/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WiFi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id-ID" dirty="0" smtClean="0"/>
              <a:t>paket data internet untuk telepon genggam</a:t>
            </a:r>
            <a:endParaRPr lang="en-AU" i="1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menggunakan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iSIKHNAS</a:t>
            </a:r>
            <a:endParaRPr lang="en-AU" dirty="0" smtClean="0"/>
          </a:p>
          <a:p>
            <a:pPr lvl="1"/>
            <a:r>
              <a:rPr lang="en-AU" b="1" dirty="0" err="1" smtClean="0"/>
              <a:t>Tidak</a:t>
            </a:r>
            <a:r>
              <a:rPr lang="en-AU" dirty="0" smtClean="0"/>
              <a:t>,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dikirimkan</a:t>
            </a:r>
            <a:r>
              <a:rPr lang="en-AU" dirty="0" smtClean="0"/>
              <a:t> </a:t>
            </a:r>
            <a:r>
              <a:rPr lang="en-AU" dirty="0" err="1" smtClean="0"/>
              <a:t>melalui</a:t>
            </a:r>
            <a:r>
              <a:rPr lang="en-AU" dirty="0" smtClean="0"/>
              <a:t> </a:t>
            </a:r>
            <a:r>
              <a:rPr lang="en-AU" dirty="0" err="1" smtClean="0"/>
              <a:t>SMS</a:t>
            </a:r>
            <a:endParaRPr lang="en-AU" dirty="0" smtClean="0"/>
          </a:p>
          <a:p>
            <a:pPr lvl="1"/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diperlukan</a:t>
            </a:r>
            <a:r>
              <a:rPr lang="en-AU" dirty="0" smtClean="0"/>
              <a:t> </a:t>
            </a:r>
            <a:r>
              <a:rPr lang="en-AU" dirty="0" err="1" smtClean="0"/>
              <a:t>koneksi</a:t>
            </a:r>
            <a:r>
              <a:rPr lang="en-AU" dirty="0" smtClean="0"/>
              <a:t> internet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7292"/>
            <a:ext cx="705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7292"/>
            <a:ext cx="6762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1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id-ID" dirty="0" smtClean="0"/>
              <a:t>memasang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id-ID" dirty="0" smtClean="0"/>
              <a:t> di telepon saya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S</a:t>
            </a:r>
            <a:r>
              <a:rPr lang="id-ID" dirty="0" smtClean="0"/>
              <a:t>etel pengaturan izin Anda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id-ID" dirty="0" smtClean="0"/>
              <a:t>memungkinkan instalasi </a:t>
            </a:r>
            <a:r>
              <a:rPr lang="en-AU" dirty="0" err="1" smtClean="0"/>
              <a:t>aplikasi</a:t>
            </a:r>
            <a:r>
              <a:rPr lang="en-AU" dirty="0" smtClean="0"/>
              <a:t> yang </a:t>
            </a:r>
            <a:r>
              <a:rPr lang="id-ID" dirty="0" smtClean="0"/>
              <a:t>Anda </a:t>
            </a:r>
            <a:r>
              <a:rPr lang="en-AU" dirty="0" err="1" smtClean="0"/>
              <a:t>unduh</a:t>
            </a:r>
            <a:endParaRPr lang="en-AU" dirty="0" smtClean="0"/>
          </a:p>
          <a:p>
            <a:pPr lvl="1"/>
            <a:r>
              <a:rPr lang="id-ID" dirty="0" smtClean="0"/>
              <a:t>Aplikasi telepon genggam </a:t>
            </a:r>
            <a:r>
              <a:rPr lang="en-AU" dirty="0" smtClean="0"/>
              <a:t>iSIKHNAS </a:t>
            </a:r>
            <a:r>
              <a:rPr lang="en-AU" dirty="0" err="1" smtClean="0"/>
              <a:t>belum</a:t>
            </a:r>
            <a:r>
              <a:rPr lang="en-AU" dirty="0" smtClean="0"/>
              <a:t> </a:t>
            </a:r>
            <a:r>
              <a:rPr lang="en-AU" dirty="0" err="1" smtClean="0"/>
              <a:t>tersedia</a:t>
            </a:r>
            <a:r>
              <a:rPr lang="en-AU" dirty="0" smtClean="0"/>
              <a:t> di</a:t>
            </a:r>
            <a:r>
              <a:rPr lang="en-AU" i="1" dirty="0" smtClean="0"/>
              <a:t> </a:t>
            </a:r>
            <a:r>
              <a:rPr lang="en-AU" dirty="0" smtClean="0"/>
              <a:t>Google App Store</a:t>
            </a:r>
          </a:p>
          <a:p>
            <a:pPr lvl="1"/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id-ID" dirty="0" smtClean="0"/>
              <a:t>unduhan </a:t>
            </a:r>
            <a:r>
              <a:rPr lang="en-AU" dirty="0" err="1" smtClean="0"/>
              <a:t>memerlukan</a:t>
            </a:r>
            <a:r>
              <a:rPr lang="en-AU" dirty="0" smtClean="0"/>
              <a:t> </a:t>
            </a:r>
            <a:r>
              <a:rPr lang="en-AU" dirty="0" err="1" smtClean="0"/>
              <a:t>i</a:t>
            </a:r>
            <a:r>
              <a:rPr lang="id-ID" dirty="0" smtClean="0"/>
              <a:t>z</a:t>
            </a:r>
            <a:r>
              <a:rPr lang="en-AU" dirty="0" smtClean="0"/>
              <a:t>in </a:t>
            </a:r>
            <a:r>
              <a:rPr lang="en-AU" dirty="0" err="1" smtClean="0"/>
              <a:t>khusus</a:t>
            </a:r>
            <a:r>
              <a:rPr lang="id-ID" dirty="0" smtClean="0"/>
              <a:t> dari Anda untuk dapat dipasang</a:t>
            </a:r>
            <a:endParaRPr lang="en-AU" dirty="0" smtClean="0"/>
          </a:p>
          <a:p>
            <a:r>
              <a:rPr lang="en-AU" dirty="0" err="1" smtClean="0"/>
              <a:t>Unduh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id-ID" dirty="0" smtClean="0"/>
              <a:t>pasang aplikasi</a:t>
            </a:r>
            <a:endParaRPr lang="en-AU" dirty="0" smtClean="0"/>
          </a:p>
          <a:p>
            <a:r>
              <a:rPr lang="id-ID" dirty="0" smtClean="0"/>
              <a:t>Setel kembali pengaturan iz</a:t>
            </a:r>
            <a:r>
              <a:rPr lang="en-AU" dirty="0" smtClean="0"/>
              <a:t>in </a:t>
            </a:r>
            <a:r>
              <a:rPr lang="id-ID" dirty="0" smtClean="0"/>
              <a:t>A</a:t>
            </a:r>
            <a:r>
              <a:rPr lang="en-AU" dirty="0" err="1" smtClean="0"/>
              <a:t>nda</a:t>
            </a:r>
            <a:endParaRPr lang="en-AU" dirty="0" smtClean="0"/>
          </a:p>
          <a:p>
            <a:pPr lvl="1"/>
            <a:r>
              <a:rPr lang="en-AU" dirty="0" smtClean="0"/>
              <a:t>Akan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aman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mengi</a:t>
            </a:r>
            <a:r>
              <a:rPr lang="id-ID" dirty="0" smtClean="0"/>
              <a:t>z</a:t>
            </a:r>
            <a:r>
              <a:rPr lang="en-AU" dirty="0" err="1" smtClean="0"/>
              <a:t>inkan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id-ID" dirty="0" smtClean="0"/>
              <a:t>unduhan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id-ID" dirty="0" smtClean="0"/>
              <a:t>dipasang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otomatis</a:t>
            </a:r>
            <a:r>
              <a:rPr lang="en-AU" dirty="0" smtClean="0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42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Atur</a:t>
            </a:r>
            <a:r>
              <a:rPr lang="en-AU" dirty="0" smtClean="0"/>
              <a:t> </a:t>
            </a:r>
            <a:r>
              <a:rPr lang="id-ID" dirty="0" smtClean="0"/>
              <a:t>izin pemasangan aplikasi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/>
          <a:lstStyle/>
          <a:p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hp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, </a:t>
            </a:r>
            <a:r>
              <a:rPr lang="en-AU" dirty="0" err="1" smtClean="0"/>
              <a:t>lihat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bagian</a:t>
            </a:r>
            <a:r>
              <a:rPr lang="en-AU" dirty="0" smtClean="0"/>
              <a:t> menu </a:t>
            </a:r>
            <a:r>
              <a:rPr lang="en-AU" b="1" dirty="0" smtClean="0"/>
              <a:t>Settings</a:t>
            </a:r>
            <a:endParaRPr lang="en-AU" dirty="0" smtClean="0"/>
          </a:p>
          <a:p>
            <a:r>
              <a:rPr lang="en-AU" dirty="0" err="1" smtClean="0"/>
              <a:t>Pilih</a:t>
            </a:r>
            <a:r>
              <a:rPr lang="en-AU" dirty="0" smtClean="0"/>
              <a:t> menu </a:t>
            </a:r>
            <a:r>
              <a:rPr lang="en-AU" b="1" dirty="0" smtClean="0"/>
              <a:t>Security</a:t>
            </a:r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b="1" dirty="0" smtClean="0"/>
              <a:t>Unknown sources</a:t>
            </a:r>
          </a:p>
          <a:p>
            <a:endParaRPr lang="en-AU" dirty="0" smtClean="0"/>
          </a:p>
          <a:p>
            <a:r>
              <a:rPr lang="en-AU" dirty="0" err="1" smtClean="0"/>
              <a:t>Klik</a:t>
            </a:r>
            <a:r>
              <a:rPr lang="en-AU" b="1" dirty="0" smtClean="0"/>
              <a:t> OK</a:t>
            </a:r>
          </a:p>
          <a:p>
            <a:endParaRPr lang="en-AU" dirty="0"/>
          </a:p>
        </p:txBody>
      </p:sp>
      <p:pic>
        <p:nvPicPr>
          <p:cNvPr id="4098" name="Picture 2" descr="D:\Users\Angus\Google Drive\AFF23_Restore_1Dec2013\iSIKHNAS\Roll-out\Pelatihan 2 Provinci training\Screenshots for APP training\Screenshot_2015-02-12-08-25-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448272" cy="43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4922"/>
            <a:ext cx="2754065" cy="27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5309" y="4130308"/>
            <a:ext cx="2448272" cy="848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7308304" y="6009906"/>
            <a:ext cx="1241897" cy="848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02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Di</a:t>
            </a:r>
            <a:r>
              <a:rPr lang="id-ID" dirty="0" smtClean="0"/>
              <a:t> </a:t>
            </a:r>
            <a:r>
              <a:rPr lang="en-AU" dirty="0" smtClean="0"/>
              <a:t>mana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mendapatkannya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err="1" smtClean="0"/>
              <a:t>Unduh</a:t>
            </a:r>
            <a:r>
              <a:rPr lang="en-AU" dirty="0" smtClean="0"/>
              <a:t> </a:t>
            </a:r>
            <a:r>
              <a:rPr lang="en-AU" dirty="0" err="1" smtClean="0"/>
              <a:t>aplikasi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iSIKHNAS</a:t>
            </a:r>
            <a:endParaRPr lang="en-AU" dirty="0" smtClean="0"/>
          </a:p>
          <a:p>
            <a:pPr lvl="1"/>
            <a:r>
              <a:rPr lang="id-ID" dirty="0" smtClean="0"/>
              <a:t>Pastikan Anda terhubung </a:t>
            </a:r>
            <a:r>
              <a:rPr lang="en-AU" dirty="0" err="1" smtClean="0"/>
              <a:t>ke</a:t>
            </a:r>
            <a:r>
              <a:rPr lang="en-AU" dirty="0" smtClean="0"/>
              <a:t> internet (</a:t>
            </a:r>
            <a:r>
              <a:rPr lang="id-ID" dirty="0" smtClean="0"/>
              <a:t>melalui </a:t>
            </a:r>
            <a:r>
              <a:rPr lang="en-AU" dirty="0" err="1" smtClean="0"/>
              <a:t>WiFi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id-ID" dirty="0" smtClean="0"/>
              <a:t>paket </a:t>
            </a:r>
            <a:r>
              <a:rPr lang="en-AU" dirty="0" smtClean="0"/>
              <a:t>data)</a:t>
            </a:r>
          </a:p>
          <a:p>
            <a:pPr lvl="1"/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id-ID" dirty="0" smtClean="0"/>
              <a:t>peramban telepon genggam A</a:t>
            </a:r>
            <a:r>
              <a:rPr lang="en-AU" dirty="0" err="1" smtClean="0"/>
              <a:t>nda</a:t>
            </a:r>
            <a:r>
              <a:rPr lang="en-AU" dirty="0" smtClean="0"/>
              <a:t>, </a:t>
            </a:r>
            <a:r>
              <a:rPr lang="en-AU" dirty="0" err="1" smtClean="0"/>
              <a:t>lihat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:</a:t>
            </a:r>
          </a:p>
          <a:p>
            <a:pPr lvl="2"/>
            <a:r>
              <a:rPr lang="en-AU" dirty="0" smtClean="0"/>
              <a:t>http://wiki.isikhnas.com</a:t>
            </a:r>
          </a:p>
          <a:p>
            <a:pPr lvl="2"/>
            <a:r>
              <a:rPr lang="en-AU" dirty="0" err="1" smtClean="0"/>
              <a:t>Gunakan</a:t>
            </a:r>
            <a:r>
              <a:rPr lang="en-AU" dirty="0" smtClean="0"/>
              <a:t> menu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mengakses</a:t>
            </a:r>
            <a:r>
              <a:rPr lang="en-AU" dirty="0" smtClean="0"/>
              <a:t>: </a:t>
            </a:r>
          </a:p>
          <a:p>
            <a:pPr lvl="3"/>
            <a:r>
              <a:rPr lang="id-ID" i="1" dirty="0" smtClean="0"/>
              <a:t>iSIKHNAS t</a:t>
            </a:r>
            <a:r>
              <a:rPr lang="en-AU" i="1" dirty="0" smtClean="0"/>
              <a:t>raining resources</a:t>
            </a:r>
          </a:p>
          <a:p>
            <a:pPr lvl="3"/>
            <a:r>
              <a:rPr lang="en-AU" i="1" dirty="0" smtClean="0"/>
              <a:t>iSIKHNAS training modules</a:t>
            </a:r>
          </a:p>
          <a:p>
            <a:pPr lvl="3"/>
            <a:r>
              <a:rPr lang="en-AU" i="1" dirty="0" err="1" smtClean="0"/>
              <a:t>Modul</a:t>
            </a:r>
            <a:r>
              <a:rPr lang="id-ID" i="1" dirty="0" smtClean="0"/>
              <a:t> </a:t>
            </a:r>
            <a:r>
              <a:rPr lang="en-AU" i="1" dirty="0" smtClean="0"/>
              <a:t>19: </a:t>
            </a:r>
            <a:r>
              <a:rPr lang="id-ID" i="1" dirty="0" smtClean="0"/>
              <a:t>Aplikasi telepon genggam </a:t>
            </a:r>
            <a:r>
              <a:rPr lang="en-AU" i="1" dirty="0" smtClean="0"/>
              <a:t>iSIKHNAS</a:t>
            </a:r>
          </a:p>
          <a:p>
            <a:pPr lvl="2"/>
            <a:r>
              <a:rPr lang="en-AU" dirty="0" err="1" smtClean="0"/>
              <a:t>Atau</a:t>
            </a:r>
            <a:r>
              <a:rPr lang="en-AU" dirty="0" smtClean="0"/>
              <a:t>, </a:t>
            </a:r>
            <a:r>
              <a:rPr lang="en-AU" dirty="0" err="1" smtClean="0"/>
              <a:t>akses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 di:</a:t>
            </a:r>
          </a:p>
          <a:p>
            <a:pPr lvl="3"/>
            <a:r>
              <a:rPr lang="en-AU" dirty="0" smtClean="0"/>
              <a:t>http://wiki.isikhnas.com /w/</a:t>
            </a:r>
            <a:r>
              <a:rPr lang="en-AU" dirty="0" err="1" smtClean="0"/>
              <a:t>Mobile_App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81" y="1484784"/>
            <a:ext cx="261503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5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mengunduhnya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link</a:t>
            </a:r>
          </a:p>
          <a:p>
            <a:r>
              <a:rPr lang="en-AU" dirty="0" err="1" smtClean="0"/>
              <a:t>Sistem</a:t>
            </a:r>
            <a:r>
              <a:rPr lang="en-AU" dirty="0" smtClean="0"/>
              <a:t> </a:t>
            </a:r>
            <a:r>
              <a:rPr lang="en-AU" dirty="0" err="1" smtClean="0"/>
              <a:t>unduh</a:t>
            </a:r>
            <a:r>
              <a:rPr lang="en-AU" dirty="0" smtClean="0"/>
              <a:t> </a:t>
            </a:r>
            <a:r>
              <a:rPr lang="en-AU" dirty="0" err="1" smtClean="0"/>
              <a:t>mungkin</a:t>
            </a:r>
            <a:r>
              <a:rPr lang="en-AU" dirty="0" smtClean="0"/>
              <a:t> </a:t>
            </a:r>
            <a:r>
              <a:rPr lang="en-AU" dirty="0" err="1" smtClean="0"/>
              <a:t>berbeda-beda</a:t>
            </a:r>
            <a:r>
              <a:rPr lang="en-AU" dirty="0" smtClean="0"/>
              <a:t> </a:t>
            </a:r>
            <a:r>
              <a:rPr lang="id-ID" dirty="0" err="1"/>
              <a:t>b</a:t>
            </a:r>
            <a:r>
              <a:rPr lang="en-AU" dirty="0" err="1" smtClean="0"/>
              <a:t>ergantung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id-ID" dirty="0" smtClean="0"/>
              <a:t>jenis telepon genggam A</a:t>
            </a:r>
            <a:r>
              <a:rPr lang="en-AU" dirty="0" err="1" smtClean="0"/>
              <a:t>nda</a:t>
            </a:r>
            <a:r>
              <a:rPr lang="en-AU" dirty="0" smtClean="0"/>
              <a:t>. </a:t>
            </a:r>
            <a:r>
              <a:rPr lang="en-AU" dirty="0" err="1" smtClean="0"/>
              <a:t>Berikut</a:t>
            </a:r>
            <a:r>
              <a:rPr lang="en-AU" dirty="0" smtClean="0"/>
              <a:t> </a:t>
            </a:r>
            <a:r>
              <a:rPr lang="en-AU" dirty="0" err="1" smtClean="0"/>
              <a:t>contohnya</a:t>
            </a:r>
            <a:r>
              <a:rPr lang="en-AU" dirty="0" smtClean="0"/>
              <a:t>: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050209" cy="331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6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625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APLIKASI telepon genggam iSIKHNAS  </vt:lpstr>
      <vt:lpstr>Apa kegunaannya?</vt:lpstr>
      <vt:lpstr>Siapa saja yang bisa menggunakannya?</vt:lpstr>
      <vt:lpstr>Kapan saya bisa menggunakannya?</vt:lpstr>
      <vt:lpstr>Apakah saya membutuhkan  koneksi internet?</vt:lpstr>
      <vt:lpstr>Bagaimana saya memasang aplikasi ini di telepon saya?</vt:lpstr>
      <vt:lpstr>Atur izin pemasangan aplikasi</vt:lpstr>
      <vt:lpstr>Di mana saya bisa mendapatkannya?</vt:lpstr>
      <vt:lpstr>Bagaimana saya mengunduhnya?</vt:lpstr>
      <vt:lpstr>Pasang aplikasi</vt:lpstr>
      <vt:lpstr>Izinkan pasang aplikasi</vt:lpstr>
      <vt:lpstr>Mulai menjalankan aplikasi</vt:lpstr>
      <vt:lpstr>Bagaimana saya mengaturnya?</vt:lpstr>
      <vt:lpstr>Penggunaan pertama</vt:lpstr>
      <vt:lpstr>Mengkonfirmasi kode keamanan</vt:lpstr>
      <vt:lpstr>Bagaimana saya menggunakan  aplikasi ini ?</vt:lpstr>
      <vt:lpstr>Buka formulir untuk mengirimkan pesan</vt:lpstr>
      <vt:lpstr>Mengirimkan pesan</vt:lpstr>
      <vt:lpstr>Mengirim SMS</vt:lpstr>
      <vt:lpstr>Menerima balasan</vt:lpstr>
      <vt:lpstr>Mengubah pengaturan</vt:lpstr>
      <vt:lpstr>Pengaturan</vt:lpstr>
      <vt:lpstr>AUSTRALIA INDONESIA PARTNERSHIP FOR EMERGING INFECTIOUS DISEASES</vt:lpstr>
    </vt:vector>
  </TitlesOfParts>
  <Company>IPG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Yana</dc:creator>
  <cp:lastModifiedBy>Catriona Mackenzie</cp:lastModifiedBy>
  <cp:revision>23</cp:revision>
  <dcterms:created xsi:type="dcterms:W3CDTF">2013-07-02T21:43:23Z</dcterms:created>
  <dcterms:modified xsi:type="dcterms:W3CDTF">2015-02-25T10:54:11Z</dcterms:modified>
</cp:coreProperties>
</file>