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57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858" autoAdjust="0"/>
  </p:normalViewPr>
  <p:slideViewPr>
    <p:cSldViewPr snapToObjects="1">
      <p:cViewPr>
        <p:scale>
          <a:sx n="60" d="100"/>
          <a:sy n="60" d="100"/>
        </p:scale>
        <p:origin x="-3000" y="-12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A793B2-4A56-467B-8E16-B914F716EC9C}" type="datetimeFigureOut">
              <a:rPr lang="fr-FR" smtClean="0"/>
              <a:t>27/08/2014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C7728-8D11-47B7-A92A-DF4C2E45A0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778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137A7-B7EB-C947-BB67-ECE9659E37BE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341" y="4869160"/>
            <a:ext cx="2358896" cy="1639434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508594"/>
            <a:ext cx="9144000" cy="349406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cap="all" dirty="0" smtClean="0">
                <a:latin typeface="Times New Roman" pitchFamily="18" charset="0"/>
              </a:rPr>
              <a:t>Australia Indonesia Partnership</a:t>
            </a:r>
            <a:r>
              <a:rPr lang="en-AU" sz="1000" cap="all" baseline="0" dirty="0" smtClean="0">
                <a:latin typeface="Times New Roman" pitchFamily="18" charset="0"/>
              </a:rPr>
              <a:t> for Emerging Infectious Diseases</a:t>
            </a:r>
            <a:endParaRPr lang="en-AU" sz="1000" cap="all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/>
              <a:t>Introduction to data analysis: Case studies with iSIKHNAS data</a:t>
            </a:r>
            <a:br>
              <a:rPr lang="en-AU" b="1" dirty="0"/>
            </a:b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b="1" dirty="0"/>
              <a:t>Day 2</a:t>
            </a:r>
            <a:endParaRPr lang="fr-FR" dirty="0"/>
          </a:p>
          <a:p>
            <a:r>
              <a:rPr lang="en-AU" dirty="0"/>
              <a:t>Prevalence of diarrhoea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1771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Case study 2: Description of data </a:t>
            </a:r>
            <a:r>
              <a:rPr lang="en-AU" dirty="0" smtClean="0"/>
              <a:t>(3)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Plotting</a:t>
            </a:r>
          </a:p>
          <a:p>
            <a:pPr lvl="1"/>
            <a:r>
              <a:rPr lang="en-AU" dirty="0" smtClean="0"/>
              <a:t>Exercise 13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90090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Hypothesis testing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Exercise 14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91621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Summary of case study 2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52697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/>
          </a:p>
          <a:p>
            <a:pPr marL="0" indent="0" algn="ctr">
              <a:buNone/>
            </a:pPr>
            <a:r>
              <a:rPr lang="en-AU" dirty="0" smtClean="0"/>
              <a:t>The end of day 2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042035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3425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Introduction to case study </a:t>
            </a:r>
            <a:r>
              <a:rPr lang="en-AU" dirty="0" smtClean="0"/>
              <a:t>2:</a:t>
            </a:r>
            <a:br>
              <a:rPr lang="en-AU" dirty="0" smtClean="0"/>
            </a:br>
            <a:r>
              <a:rPr lang="en-AU" dirty="0" smtClean="0"/>
              <a:t>Prevalence of diarrhoea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39610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Key concepts for measures of disease and association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Odds ratio</a:t>
            </a:r>
          </a:p>
          <a:p>
            <a:r>
              <a:rPr lang="en-AU" dirty="0" smtClean="0"/>
              <a:t>Confidence interval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33014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Case study 2: Objective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41316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Case study 2: Data management (1)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What data is important</a:t>
            </a:r>
          </a:p>
          <a:p>
            <a:pPr lvl="1"/>
            <a:r>
              <a:rPr lang="en-AU" dirty="0" smtClean="0"/>
              <a:t>Exercise 8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01899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Case study 2: Data management </a:t>
            </a:r>
            <a:r>
              <a:rPr lang="en-AU" dirty="0" smtClean="0"/>
              <a:t>(2)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Errors and bias</a:t>
            </a:r>
          </a:p>
          <a:p>
            <a:pPr lvl="1"/>
            <a:r>
              <a:rPr lang="en-AU" dirty="0"/>
              <a:t>Exercise 9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17055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Case study 2: Data management </a:t>
            </a:r>
            <a:r>
              <a:rPr lang="en-AU" dirty="0" smtClean="0"/>
              <a:t>(3)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Create new data</a:t>
            </a:r>
          </a:p>
          <a:p>
            <a:pPr lvl="1"/>
            <a:r>
              <a:rPr lang="en-AU" dirty="0"/>
              <a:t>Exercise 10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43828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Case study 2: Description of data (1)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Description of data</a:t>
            </a:r>
          </a:p>
          <a:p>
            <a:pPr lvl="1"/>
            <a:r>
              <a:rPr lang="en-AU" dirty="0" smtClean="0"/>
              <a:t>Exercise 11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09153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Case study 2: Description of data </a:t>
            </a:r>
            <a:r>
              <a:rPr lang="en-AU" dirty="0" smtClean="0"/>
              <a:t>(2)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Relationships between variables (contingency tables)</a:t>
            </a:r>
          </a:p>
          <a:p>
            <a:pPr lvl="1"/>
            <a:r>
              <a:rPr lang="en-AU" dirty="0" smtClean="0"/>
              <a:t>Exercise 12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9674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10578</TotalTime>
  <Words>142</Words>
  <Application>Microsoft Office PowerPoint</Application>
  <PresentationFormat>On-screen Show (4:3)</PresentationFormat>
  <Paragraphs>32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Introduction to data analysis: Case studies with iSIKHNAS data </vt:lpstr>
      <vt:lpstr>Introduction to case study 2: Prevalence of diarrhoea</vt:lpstr>
      <vt:lpstr>Key concepts for measures of disease and association</vt:lpstr>
      <vt:lpstr>Case study 2: Objective</vt:lpstr>
      <vt:lpstr>Case study 2: Data management (1)</vt:lpstr>
      <vt:lpstr>Case study 2: Data management (2)</vt:lpstr>
      <vt:lpstr>Case study 2: Data management (3)</vt:lpstr>
      <vt:lpstr>Case study 2: Description of data (1)</vt:lpstr>
      <vt:lpstr>Case study 2: Description of data (2)</vt:lpstr>
      <vt:lpstr>Case study 2: Description of data (3)</vt:lpstr>
      <vt:lpstr>Hypothesis testing</vt:lpstr>
      <vt:lpstr>Summary of case study 2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JKTCMK-DMX0001</dc:creator>
  <cp:lastModifiedBy>Catriona Mackenzie</cp:lastModifiedBy>
  <cp:revision>22</cp:revision>
  <dcterms:created xsi:type="dcterms:W3CDTF">2013-03-15T18:03:41Z</dcterms:created>
  <dcterms:modified xsi:type="dcterms:W3CDTF">2014-08-27T13:07:19Z</dcterms:modified>
</cp:coreProperties>
</file>