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78" autoAdjust="0"/>
  </p:normalViewPr>
  <p:slideViewPr>
    <p:cSldViewPr snapToObjects="1">
      <p:cViewPr>
        <p:scale>
          <a:sx n="60" d="100"/>
          <a:sy n="60" d="100"/>
        </p:scale>
        <p:origin x="-252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12/07/2014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</a:t>
            </a:r>
            <a:r>
              <a:rPr lang="en-AU" b="1" dirty="0" smtClean="0"/>
              <a:t>data</a:t>
            </a:r>
            <a:br>
              <a:rPr lang="en-AU" b="1" dirty="0" smtClean="0"/>
            </a:br>
            <a:r>
              <a:rPr lang="en-AU" b="1" dirty="0" smtClean="0"/>
              <a:t>Day 3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Beef self-sufficiency</a:t>
            </a:r>
            <a:endParaRPr lang="en-AU" dirty="0"/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9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(8)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Make inferences about the population of interest i.e. answer your question of interest.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61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Objective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029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Data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2050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Description of data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9248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Hypothesis testing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18</a:t>
            </a:r>
          </a:p>
          <a:p>
            <a:r>
              <a:rPr lang="en-AU" dirty="0" smtClean="0"/>
              <a:t>Exercise 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7285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74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 from course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Importance of data  analysis</a:t>
            </a:r>
          </a:p>
          <a:p>
            <a:r>
              <a:rPr lang="en-AU" dirty="0"/>
              <a:t>iSIKHNAS </a:t>
            </a:r>
            <a:r>
              <a:rPr lang="en-AU" dirty="0" smtClean="0"/>
              <a:t>data now available</a:t>
            </a:r>
            <a:endParaRPr lang="en-AU" dirty="0"/>
          </a:p>
          <a:p>
            <a:r>
              <a:rPr lang="en-AU" dirty="0" smtClean="0"/>
              <a:t>Steps </a:t>
            </a:r>
            <a:r>
              <a:rPr lang="en-AU" dirty="0"/>
              <a:t>in data </a:t>
            </a:r>
            <a:r>
              <a:rPr lang="en-AU" dirty="0" smtClean="0"/>
              <a:t>analysis</a:t>
            </a:r>
          </a:p>
          <a:p>
            <a:r>
              <a:rPr lang="en-AU" dirty="0" smtClean="0"/>
              <a:t>Consolidate your skills</a:t>
            </a:r>
          </a:p>
          <a:p>
            <a:r>
              <a:rPr lang="en-AU" dirty="0" smtClean="0"/>
              <a:t>Advance your skills</a:t>
            </a:r>
          </a:p>
          <a:p>
            <a:pPr lvl="1"/>
            <a:r>
              <a:rPr lang="en-AU" dirty="0" smtClean="0"/>
              <a:t>Software (e.g. R)</a:t>
            </a:r>
          </a:p>
          <a:p>
            <a:pPr lvl="1"/>
            <a:r>
              <a:rPr lang="en-AU" dirty="0" smtClean="0"/>
              <a:t>Text books (e.g. R and statistics)</a:t>
            </a:r>
          </a:p>
          <a:p>
            <a:r>
              <a:rPr lang="en-AU" dirty="0" smtClean="0"/>
              <a:t>Extension work with R in Appendix 1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0790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</a:t>
            </a:r>
            <a:r>
              <a:rPr lang="en-AU" dirty="0" smtClean="0"/>
              <a:t>3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89682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Introduction to case study </a:t>
            </a:r>
            <a:r>
              <a:rPr lang="en-AU" dirty="0" smtClean="0"/>
              <a:t>3:</a:t>
            </a:r>
            <a:br>
              <a:rPr lang="en-AU" dirty="0" smtClean="0"/>
            </a:br>
            <a:r>
              <a:rPr lang="en-AU" dirty="0" smtClean="0"/>
              <a:t>Beef self-sufficiency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Scenario</a:t>
            </a:r>
          </a:p>
          <a:p>
            <a:r>
              <a:rPr lang="en-AU" dirty="0" smtClean="0"/>
              <a:t>Question of interest</a:t>
            </a:r>
          </a:p>
          <a:p>
            <a:r>
              <a:rPr lang="en-AU" dirty="0" smtClean="0"/>
              <a:t>Limitations to conclusions (deficient data- time frame short)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420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 and question of interest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877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Null and alternate hypotheses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908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Determine an appropriate statistical test</a:t>
            </a:r>
          </a:p>
          <a:p>
            <a:r>
              <a:rPr lang="en-AU" dirty="0" smtClean="0"/>
              <a:t>Watch additional PowerPoint on which test to use.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668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(4)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Calculate a test statistic value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26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(5)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Determine the region of test statistic values where you will reject or retain the null hypothesis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92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(6)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Determine a probability of observing the test statistic if the null hypothesis is true</a:t>
            </a:r>
          </a:p>
        </p:txBody>
      </p:sp>
    </p:spTree>
    <p:extLst>
      <p:ext uri="{BB962C8B-B14F-4D97-AF65-F5344CB8AC3E}">
        <p14:creationId xmlns:p14="http://schemas.microsoft.com/office/powerpoint/2010/main" val="45633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(7)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Reject or retain the null hypothesis</a:t>
            </a:r>
          </a:p>
        </p:txBody>
      </p:sp>
    </p:spTree>
    <p:extLst>
      <p:ext uri="{BB962C8B-B14F-4D97-AF65-F5344CB8AC3E}">
        <p14:creationId xmlns:p14="http://schemas.microsoft.com/office/powerpoint/2010/main" val="329040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10566</TotalTime>
  <Words>266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Introduction to data analysis: Case studies with iSIKHNAS data Day 3</vt:lpstr>
      <vt:lpstr>Introduction to case study 3: Beef self-sufficiency</vt:lpstr>
      <vt:lpstr>Key concepts for hypothesis testing (1)</vt:lpstr>
      <vt:lpstr>Key concepts for hypothesis testing (2)</vt:lpstr>
      <vt:lpstr>Key concepts for hypothesis testing (3)</vt:lpstr>
      <vt:lpstr>Key concepts for hypothesis testing (4)</vt:lpstr>
      <vt:lpstr>Key concepts for hypothesis testing (5)</vt:lpstr>
      <vt:lpstr>Key concepts for hypothesis testing (6)</vt:lpstr>
      <vt:lpstr>Key concepts for hypothesis testing (7)</vt:lpstr>
      <vt:lpstr>Key concepts for hypothesis testing (8)</vt:lpstr>
      <vt:lpstr>Case study 3: Objective </vt:lpstr>
      <vt:lpstr>Case study 3: Data management</vt:lpstr>
      <vt:lpstr>Case study 3: Description of data </vt:lpstr>
      <vt:lpstr>Case study 3: Hypothesis testing </vt:lpstr>
      <vt:lpstr>Summary of case study 3</vt:lpstr>
      <vt:lpstr>Conclusions from course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21</cp:revision>
  <dcterms:created xsi:type="dcterms:W3CDTF">2013-03-15T18:03:41Z</dcterms:created>
  <dcterms:modified xsi:type="dcterms:W3CDTF">2014-07-12T08:27:23Z</dcterms:modified>
</cp:coreProperties>
</file>