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4" autoAdjust="0"/>
    <p:restoredTop sz="86423" autoAdjust="0"/>
  </p:normalViewPr>
  <p:slideViewPr>
    <p:cSldViewPr snapToObjects="1">
      <p:cViewPr>
        <p:scale>
          <a:sx n="60" d="100"/>
          <a:sy n="60" d="100"/>
        </p:scale>
        <p:origin x="534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12/07/2014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Prevalence of diarrhoea</a:t>
            </a:r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Plotting</a:t>
            </a:r>
          </a:p>
          <a:p>
            <a:pPr lvl="1"/>
            <a:r>
              <a:rPr lang="en-AU" dirty="0" smtClean="0"/>
              <a:t>Exercise 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725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Hypothesis testing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312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353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349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2:</a:t>
            </a:r>
            <a:br>
              <a:rPr lang="en-AU" dirty="0" smtClean="0"/>
            </a:br>
            <a:r>
              <a:rPr lang="en-AU" dirty="0" smtClean="0"/>
              <a:t>Prevalence of diarrhoea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33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measures of disease and association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Odds ratio</a:t>
            </a:r>
          </a:p>
          <a:p>
            <a:r>
              <a:rPr lang="en-AU" dirty="0" smtClean="0"/>
              <a:t>Confidence interval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574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Case study 2: 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32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Data management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data is important</a:t>
            </a:r>
          </a:p>
          <a:p>
            <a:pPr lvl="1"/>
            <a:r>
              <a:rPr lang="en-AU" dirty="0" smtClean="0"/>
              <a:t>Exercise 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790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Errors and bias</a:t>
            </a:r>
          </a:p>
          <a:p>
            <a:pPr lvl="1"/>
            <a:r>
              <a:rPr lang="en-AU" dirty="0"/>
              <a:t>Exercise 9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26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Data management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Create new data</a:t>
            </a:r>
          </a:p>
          <a:p>
            <a:pPr lvl="1"/>
            <a:r>
              <a:rPr lang="en-AU" dirty="0"/>
              <a:t>Exercise 10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11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Case study 2: Description of data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Description of data</a:t>
            </a:r>
          </a:p>
          <a:p>
            <a:pPr lvl="1"/>
            <a:r>
              <a:rPr lang="en-AU" dirty="0" smtClean="0"/>
              <a:t>Exercise 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693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Case study 2: Description of data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Relationships between variables (contingency tables)</a:t>
            </a:r>
          </a:p>
          <a:p>
            <a:pPr lvl="1"/>
            <a:r>
              <a:rPr lang="en-AU" dirty="0" smtClean="0"/>
              <a:t>Exercise 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785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10565</TotalTime>
  <Words>144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data analysis: Case studies with iSIKHNAS data Day 2</vt:lpstr>
      <vt:lpstr>Introduction to case study 2: Prevalence of diarrhoea</vt:lpstr>
      <vt:lpstr>Key concepts for measures of disease and association</vt:lpstr>
      <vt:lpstr>Case study 2: Objective</vt:lpstr>
      <vt:lpstr>Case study 2: Data management (1)</vt:lpstr>
      <vt:lpstr>Case study 2: Data management (2)</vt:lpstr>
      <vt:lpstr>Case study 2: Data management (3)</vt:lpstr>
      <vt:lpstr>Case study 2: Description of data (1)</vt:lpstr>
      <vt:lpstr>Case study 2: Description of data (2)</vt:lpstr>
      <vt:lpstr>Case study 2: Description of data (3)</vt:lpstr>
      <vt:lpstr>Hypothesis testing</vt:lpstr>
      <vt:lpstr>Summary of case study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21</cp:revision>
  <dcterms:created xsi:type="dcterms:W3CDTF">2013-03-15T18:03:41Z</dcterms:created>
  <dcterms:modified xsi:type="dcterms:W3CDTF">2014-07-12T08:29:12Z</dcterms:modified>
</cp:coreProperties>
</file>