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4" autoAdjust="0"/>
    <p:restoredTop sz="86423" autoAdjust="0"/>
  </p:normalViewPr>
  <p:slideViewPr>
    <p:cSldViewPr snapToObjects="1">
      <p:cViewPr>
        <p:scale>
          <a:sx n="60" d="100"/>
          <a:sy n="60" d="100"/>
        </p:scale>
        <p:origin x="534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12/07/2014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</a:t>
            </a:r>
            <a:r>
              <a:rPr lang="en-AU" dirty="0" smtClean="0"/>
              <a:t>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Download iSIKHNAS data</a:t>
            </a:r>
          </a:p>
          <a:p>
            <a:r>
              <a:rPr lang="en-AU" dirty="0" smtClean="0"/>
              <a:t>Preserve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993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Missing data</a:t>
            </a:r>
          </a:p>
          <a:p>
            <a:pPr lvl="1"/>
            <a:r>
              <a:rPr lang="en-AU" dirty="0" smtClean="0"/>
              <a:t>Blank cells in data</a:t>
            </a:r>
          </a:p>
          <a:p>
            <a:pPr lvl="1"/>
            <a:r>
              <a:rPr lang="en-AU" dirty="0" smtClean="0"/>
              <a:t>Missing observations</a:t>
            </a:r>
          </a:p>
          <a:p>
            <a:r>
              <a:rPr lang="en-AU" dirty="0" smtClean="0"/>
              <a:t>Incorrect data</a:t>
            </a:r>
            <a:endParaRPr lang="en-AU" dirty="0"/>
          </a:p>
          <a:p>
            <a:pPr lvl="1"/>
            <a:r>
              <a:rPr lang="en-AU" dirty="0" smtClean="0"/>
              <a:t>Random errors</a:t>
            </a:r>
          </a:p>
          <a:p>
            <a:pPr lvl="1"/>
            <a:r>
              <a:rPr lang="en-AU" dirty="0" smtClean="0"/>
              <a:t>Systematic errors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400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1: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Exercises 3: Missing data</a:t>
            </a:r>
          </a:p>
          <a:p>
            <a:r>
              <a:rPr lang="en-AU" dirty="0" smtClean="0"/>
              <a:t>Exercise 5: Create new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293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on descriptive statistics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Variable types</a:t>
            </a:r>
          </a:p>
          <a:p>
            <a:r>
              <a:rPr lang="en-AU" dirty="0" smtClean="0"/>
              <a:t>Continuous variables</a:t>
            </a:r>
          </a:p>
          <a:p>
            <a:pPr lvl="1"/>
            <a:r>
              <a:rPr lang="en-AU" dirty="0" smtClean="0"/>
              <a:t>Measures of central tendency </a:t>
            </a:r>
          </a:p>
          <a:p>
            <a:pPr lvl="1"/>
            <a:r>
              <a:rPr lang="en-AU" dirty="0" smtClean="0"/>
              <a:t>Measures of dispersion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506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Description of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6: Descriptive statistics</a:t>
            </a:r>
          </a:p>
          <a:p>
            <a:r>
              <a:rPr lang="en-AU" dirty="0" smtClean="0"/>
              <a:t>Exercise 6b: Descriptive statistics without analysis </a:t>
            </a:r>
            <a:r>
              <a:rPr lang="en-AU" dirty="0" err="1" smtClean="0"/>
              <a:t>ToolPak</a:t>
            </a:r>
            <a:endParaRPr lang="en-AU" dirty="0" smtClean="0"/>
          </a:p>
          <a:p>
            <a:r>
              <a:rPr lang="en-AU" dirty="0" smtClean="0"/>
              <a:t>Exercise 7: Plotting (histograms)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9274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46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</a:t>
            </a:r>
            <a:r>
              <a:rPr lang="en-AU" dirty="0" smtClean="0"/>
              <a:t>1</a:t>
            </a:r>
            <a:r>
              <a:rPr lang="en-AU" sz="6000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07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to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Relevance of data analysis to policy</a:t>
            </a:r>
          </a:p>
          <a:p>
            <a:r>
              <a:rPr lang="en-AU" dirty="0" smtClean="0"/>
              <a:t>Objectives of course</a:t>
            </a:r>
          </a:p>
          <a:p>
            <a:r>
              <a:rPr lang="en-AU" dirty="0" smtClean="0"/>
              <a:t>Pre-requisites</a:t>
            </a:r>
          </a:p>
        </p:txBody>
      </p:sp>
    </p:spTree>
    <p:extLst>
      <p:ext uri="{BB962C8B-B14F-4D97-AF65-F5344CB8AC3E}">
        <p14:creationId xmlns:p14="http://schemas.microsoft.com/office/powerpoint/2010/main" val="1115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42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data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</a:p>
          <a:p>
            <a:r>
              <a:rPr lang="en-AU" dirty="0" smtClean="0"/>
              <a:t>Data management</a:t>
            </a:r>
          </a:p>
          <a:p>
            <a:r>
              <a:rPr lang="en-AU" dirty="0" smtClean="0"/>
              <a:t>Descriptive analysis</a:t>
            </a:r>
          </a:p>
          <a:p>
            <a:r>
              <a:rPr lang="en-AU" dirty="0" smtClean="0"/>
              <a:t>Hypothesis testing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988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for sampling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Sampling verse census</a:t>
            </a:r>
          </a:p>
          <a:p>
            <a:r>
              <a:rPr lang="en-AU" dirty="0" smtClean="0"/>
              <a:t>Bias </a:t>
            </a:r>
          </a:p>
          <a:p>
            <a:r>
              <a:rPr lang="en-AU" dirty="0" smtClean="0"/>
              <a:t>Sampling variability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427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Datasets and variables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73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Distributions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3789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696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</a:t>
            </a:r>
            <a:r>
              <a:rPr lang="en-AU" dirty="0" smtClean="0"/>
              <a:t>1: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</a:p>
          <a:p>
            <a:pPr lvl="1"/>
            <a:r>
              <a:rPr lang="en-AU" dirty="0" smtClean="0"/>
              <a:t>Exercise 1</a:t>
            </a:r>
          </a:p>
          <a:p>
            <a:pPr lvl="1"/>
            <a:r>
              <a:rPr lang="en-AU" dirty="0" smtClean="0"/>
              <a:t>Exercise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925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10564</TotalTime>
  <Words>185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data analysis: Case studies with iSIKHNAS data Day 1</vt:lpstr>
      <vt:lpstr>Introduction to course</vt:lpstr>
      <vt:lpstr>Learning approach</vt:lpstr>
      <vt:lpstr>Steps in data analysis</vt:lpstr>
      <vt:lpstr>Key concepts for sampling (1)</vt:lpstr>
      <vt:lpstr>Key concepts for sampling (2)</vt:lpstr>
      <vt:lpstr>Key concepts for sampling (3)</vt:lpstr>
      <vt:lpstr>Case study 1: Introduction</vt:lpstr>
      <vt:lpstr>Case study 1: Objectives</vt:lpstr>
      <vt:lpstr>Case study 1: Data management</vt:lpstr>
      <vt:lpstr>Key concepts on errors</vt:lpstr>
      <vt:lpstr>Case study 1: Data management</vt:lpstr>
      <vt:lpstr>Key concepts on descriptive statistics </vt:lpstr>
      <vt:lpstr>Case study 1: Description of data</vt:lpstr>
      <vt:lpstr>Summary of case study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21</cp:revision>
  <dcterms:created xsi:type="dcterms:W3CDTF">2013-03-15T18:03:41Z</dcterms:created>
  <dcterms:modified xsi:type="dcterms:W3CDTF">2014-07-12T08:31:00Z</dcterms:modified>
</cp:coreProperties>
</file>