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8988-5C4D-48E1-95A3-BA8EFC4212BE}" type="datetimeFigureOut">
              <a:rPr lang="fr-FR" smtClean="0"/>
              <a:t>23/02/2015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080A-45F5-490E-B75E-DCB06714FB7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6236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8988-5C4D-48E1-95A3-BA8EFC4212BE}" type="datetimeFigureOut">
              <a:rPr lang="fr-FR" smtClean="0"/>
              <a:t>23/02/2015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080A-45F5-490E-B75E-DCB06714FB7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3723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8988-5C4D-48E1-95A3-BA8EFC4212BE}" type="datetimeFigureOut">
              <a:rPr lang="fr-FR" smtClean="0"/>
              <a:t>23/02/2015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080A-45F5-490E-B75E-DCB06714FB7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5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8988-5C4D-48E1-95A3-BA8EFC4212BE}" type="datetimeFigureOut">
              <a:rPr lang="fr-FR" smtClean="0"/>
              <a:t>23/02/2015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080A-45F5-490E-B75E-DCB06714FB7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821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8988-5C4D-48E1-95A3-BA8EFC4212BE}" type="datetimeFigureOut">
              <a:rPr lang="fr-FR" smtClean="0"/>
              <a:t>23/02/2015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080A-45F5-490E-B75E-DCB06714FB7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0950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8988-5C4D-48E1-95A3-BA8EFC4212BE}" type="datetimeFigureOut">
              <a:rPr lang="fr-FR" smtClean="0"/>
              <a:t>23/02/2015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080A-45F5-490E-B75E-DCB06714FB7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8154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8988-5C4D-48E1-95A3-BA8EFC4212BE}" type="datetimeFigureOut">
              <a:rPr lang="fr-FR" smtClean="0"/>
              <a:t>23/02/2015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080A-45F5-490E-B75E-DCB06714FB7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622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8988-5C4D-48E1-95A3-BA8EFC4212BE}" type="datetimeFigureOut">
              <a:rPr lang="fr-FR" smtClean="0"/>
              <a:t>23/02/2015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080A-45F5-490E-B75E-DCB06714FB7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281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8988-5C4D-48E1-95A3-BA8EFC4212BE}" type="datetimeFigureOut">
              <a:rPr lang="fr-FR" smtClean="0"/>
              <a:t>23/02/2015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080A-45F5-490E-B75E-DCB06714FB7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5960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8988-5C4D-48E1-95A3-BA8EFC4212BE}" type="datetimeFigureOut">
              <a:rPr lang="fr-FR" smtClean="0"/>
              <a:t>23/02/2015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080A-45F5-490E-B75E-DCB06714FB7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8564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8988-5C4D-48E1-95A3-BA8EFC4212BE}" type="datetimeFigureOut">
              <a:rPr lang="fr-FR" smtClean="0"/>
              <a:t>23/02/2015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080A-45F5-490E-B75E-DCB06714FB7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453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F8988-5C4D-48E1-95A3-BA8EFC4212BE}" type="datetimeFigureOut">
              <a:rPr lang="fr-FR" smtClean="0"/>
              <a:t>23/02/2015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5080A-45F5-490E-B75E-DCB06714FB7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7203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pungan Konten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 smtClean="0"/>
              <a:t>MODUL 7</a:t>
            </a:r>
          </a:p>
          <a:p>
            <a:pPr marL="0" indent="0" algn="ctr">
              <a:buNone/>
            </a:pPr>
            <a:r>
              <a:rPr lang="en-US" sz="7200" b="1" dirty="0" smtClean="0"/>
              <a:t>VAKSINASI (VAK)</a:t>
            </a:r>
            <a:endParaRPr lang="en-US" sz="7200" b="1" dirty="0"/>
          </a:p>
        </p:txBody>
      </p:sp>
      <p:pic>
        <p:nvPicPr>
          <p:cNvPr id="4" name="Content Placeholder 6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953" y="197690"/>
            <a:ext cx="4960094" cy="2799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30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program </a:t>
            </a:r>
            <a:r>
              <a:rPr lang="en-US" dirty="0" err="1" smtClean="0"/>
              <a:t>vaksinasi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 smtClean="0"/>
              <a:t>lapangan</a:t>
            </a:r>
            <a:r>
              <a:rPr lang="en-US" dirty="0" smtClean="0"/>
              <a:t> yang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 </a:t>
            </a:r>
            <a:r>
              <a:rPr lang="en-US" dirty="0"/>
              <a:t>PKH </a:t>
            </a:r>
            <a:r>
              <a:rPr lang="en-US" dirty="0" err="1" smtClean="0"/>
              <a:t>Provinsi</a:t>
            </a:r>
            <a:r>
              <a:rPr lang="en-US" dirty="0" smtClean="0"/>
              <a:t>/</a:t>
            </a:r>
            <a:r>
              <a:rPr lang="en-US" dirty="0" err="1" smtClean="0"/>
              <a:t>Kab</a:t>
            </a:r>
            <a:r>
              <a:rPr lang="en-US" dirty="0" smtClean="0"/>
              <a:t>/Kota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74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Pengguna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Pelaporan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vaksinasi</a:t>
            </a:r>
            <a:r>
              <a:rPr lang="en-US" dirty="0" smtClean="0"/>
              <a:t> di </a:t>
            </a:r>
            <a:r>
              <a:rPr lang="en-US" dirty="0" err="1" smtClean="0"/>
              <a:t>lapangan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0804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dikumpulkan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340768"/>
            <a:ext cx="8715436" cy="4968552"/>
          </a:xfrm>
        </p:spPr>
        <p:txBody>
          <a:bodyPr>
            <a:normAutofit fontScale="92500" lnSpcReduction="20000"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Nama </a:t>
            </a:r>
            <a:r>
              <a:rPr lang="en-US" dirty="0" err="1" smtClean="0">
                <a:sym typeface="Wingdings" panose="05000000000000000000" pitchFamily="2" charset="2"/>
              </a:rPr>
              <a:t>kegiatan</a:t>
            </a:r>
            <a:endParaRPr lang="en-US" dirty="0">
              <a:sym typeface="Wingdings" panose="05000000000000000000" pitchFamily="2" charset="2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err="1" smtClean="0">
                <a:sym typeface="Wingdings" panose="05000000000000000000" pitchFamily="2" charset="2"/>
              </a:rPr>
              <a:t>Periode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waktu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kegiatan</a:t>
            </a:r>
            <a:endParaRPr lang="en-US" dirty="0">
              <a:sym typeface="Wingdings" panose="05000000000000000000" pitchFamily="2" charset="2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Target </a:t>
            </a:r>
            <a:r>
              <a:rPr lang="en-US" dirty="0" err="1" smtClean="0">
                <a:sym typeface="Wingdings" panose="05000000000000000000" pitchFamily="2" charset="2"/>
              </a:rPr>
              <a:t>Penyakit</a:t>
            </a:r>
            <a:endParaRPr lang="en-US" dirty="0">
              <a:sym typeface="Wingdings" panose="05000000000000000000" pitchFamily="2" charset="2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err="1" smtClean="0">
                <a:sym typeface="Wingdings" panose="05000000000000000000" pitchFamily="2" charset="2"/>
              </a:rPr>
              <a:t>Jenis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vaksin</a:t>
            </a:r>
            <a:r>
              <a:rPr lang="en-US" dirty="0" smtClean="0">
                <a:sym typeface="Wingdings" panose="05000000000000000000" pitchFamily="2" charset="2"/>
              </a:rPr>
              <a:t> yang </a:t>
            </a:r>
            <a:r>
              <a:rPr lang="en-US" dirty="0" err="1" smtClean="0">
                <a:sym typeface="Wingdings" panose="05000000000000000000" pitchFamily="2" charset="2"/>
              </a:rPr>
              <a:t>digunakan</a:t>
            </a:r>
            <a:endParaRPr lang="en-US" dirty="0">
              <a:sym typeface="Wingdings" panose="05000000000000000000" pitchFamily="2" charset="2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err="1" smtClean="0">
                <a:sym typeface="Wingdings" panose="05000000000000000000" pitchFamily="2" charset="2"/>
              </a:rPr>
              <a:t>Tujuan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vaksinasi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err="1" smtClean="0">
                <a:sym typeface="Wingdings" panose="05000000000000000000" pitchFamily="2" charset="2"/>
              </a:rPr>
              <a:t>Jumlah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dosis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>
              <a:sym typeface="Wingdings" panose="05000000000000000000" pitchFamily="2" charset="2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err="1" smtClean="0">
                <a:sym typeface="Wingdings" panose="05000000000000000000" pitchFamily="2" charset="2"/>
              </a:rPr>
              <a:t>Spesies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hewan</a:t>
            </a:r>
            <a:r>
              <a:rPr lang="en-US" dirty="0" smtClean="0">
                <a:sym typeface="Wingdings" panose="05000000000000000000" pitchFamily="2" charset="2"/>
              </a:rPr>
              <a:t> yang </a:t>
            </a:r>
            <a:r>
              <a:rPr lang="en-US" dirty="0" err="1" smtClean="0">
                <a:sym typeface="Wingdings" panose="05000000000000000000" pitchFamily="2" charset="2"/>
              </a:rPr>
              <a:t>divaksin</a:t>
            </a:r>
            <a:endParaRPr lang="en-US" dirty="0" smtClean="0">
              <a:sym typeface="Wingdings" panose="05000000000000000000" pitchFamily="2" charset="2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err="1" smtClean="0">
                <a:sym typeface="Wingdings" panose="05000000000000000000" pitchFamily="2" charset="2"/>
              </a:rPr>
              <a:t>Jumlah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hewan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divaksin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pertama</a:t>
            </a:r>
            <a:r>
              <a:rPr lang="en-US" dirty="0" smtClean="0">
                <a:sym typeface="Wingdings" panose="05000000000000000000" pitchFamily="2" charset="2"/>
              </a:rPr>
              <a:t> kali </a:t>
            </a:r>
            <a:r>
              <a:rPr lang="en-US" dirty="0" err="1" smtClean="0">
                <a:sym typeface="Wingdings" panose="05000000000000000000" pitchFamily="2" charset="2"/>
              </a:rPr>
              <a:t>vaksin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err="1" smtClean="0">
                <a:sym typeface="Wingdings" panose="05000000000000000000" pitchFamily="2" charset="2"/>
              </a:rPr>
              <a:t>Jumlah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hewan</a:t>
            </a:r>
            <a:r>
              <a:rPr lang="en-US" dirty="0" smtClean="0">
                <a:sym typeface="Wingdings" panose="05000000000000000000" pitchFamily="2" charset="2"/>
              </a:rPr>
              <a:t> yang </a:t>
            </a:r>
            <a:r>
              <a:rPr lang="en-US" dirty="0" err="1" smtClean="0">
                <a:sym typeface="Wingdings" panose="05000000000000000000" pitchFamily="2" charset="2"/>
              </a:rPr>
              <a:t>dibooster</a:t>
            </a:r>
            <a:endParaRPr lang="en-US" dirty="0" smtClean="0">
              <a:sym typeface="Wingdings" panose="05000000000000000000" pitchFamily="2" charset="2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err="1" smtClean="0">
                <a:sym typeface="Wingdings" panose="05000000000000000000" pitchFamily="2" charset="2"/>
              </a:rPr>
              <a:t>Lokasi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pelaksanaan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vaksinasi</a:t>
            </a:r>
            <a:endParaRPr lang="en-US" dirty="0" smtClean="0">
              <a:sym typeface="Wingdings" panose="05000000000000000000" pitchFamily="2" charset="2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err="1" smtClean="0">
                <a:sym typeface="Wingdings" panose="05000000000000000000" pitchFamily="2" charset="2"/>
              </a:rPr>
              <a:t>Waktu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vaksinasi</a:t>
            </a:r>
            <a:endParaRPr lang="en-US" dirty="0" smtClean="0">
              <a:sym typeface="Wingdings" panose="05000000000000000000" pitchFamily="2" charset="2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err="1" smtClean="0">
                <a:sym typeface="Wingdings" panose="05000000000000000000" pitchFamily="2" charset="2"/>
              </a:rPr>
              <a:t>Petugas</a:t>
            </a:r>
            <a:r>
              <a:rPr lang="en-US" dirty="0" smtClean="0">
                <a:sym typeface="Wingdings" panose="05000000000000000000" pitchFamily="2" charset="2"/>
              </a:rPr>
              <a:t> yang </a:t>
            </a:r>
            <a:r>
              <a:rPr lang="en-US" dirty="0" err="1" smtClean="0">
                <a:sym typeface="Wingdings" panose="05000000000000000000" pitchFamily="2" charset="2"/>
              </a:rPr>
              <a:t>melakukan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vaksinasi</a:t>
            </a:r>
            <a:endParaRPr lang="en-US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4288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Manfaat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vaksinasi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terekam</a:t>
            </a:r>
            <a:r>
              <a:rPr lang="en-US" dirty="0" smtClean="0"/>
              <a:t> di </a:t>
            </a:r>
            <a:r>
              <a:rPr lang="en-US" dirty="0" err="1" smtClean="0"/>
              <a:t>iSIKHNAS</a:t>
            </a:r>
            <a:endParaRPr lang="en-US" dirty="0" smtClean="0"/>
          </a:p>
          <a:p>
            <a:r>
              <a:rPr lang="en-US" dirty="0" err="1" smtClean="0"/>
              <a:t>Koordinator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memantau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vaksinasi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,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endParaRPr lang="en-US" dirty="0" smtClean="0"/>
          </a:p>
          <a:p>
            <a:r>
              <a:rPr lang="en-US" dirty="0" err="1" smtClean="0"/>
              <a:t>Cakupan</a:t>
            </a:r>
            <a:r>
              <a:rPr lang="en-US" dirty="0" smtClean="0"/>
              <a:t> </a:t>
            </a:r>
            <a:r>
              <a:rPr lang="en-US" dirty="0" err="1" smtClean="0"/>
              <a:t>vaksinasi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data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211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817" y="197676"/>
            <a:ext cx="8229600" cy="778098"/>
          </a:xfrm>
        </p:spPr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vaksinasi</a:t>
            </a:r>
            <a:r>
              <a:rPr lang="en-US" dirty="0" smtClean="0"/>
              <a:t>/</a:t>
            </a:r>
            <a:r>
              <a:rPr lang="en-US" dirty="0" err="1" smtClean="0"/>
              <a:t>petugas</a:t>
            </a:r>
            <a:r>
              <a:rPr lang="en-US" dirty="0" smtClean="0"/>
              <a:t>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vaksinasi</a:t>
            </a:r>
            <a:r>
              <a:rPr lang="en-US" dirty="0" smtClean="0"/>
              <a:t> di </a:t>
            </a:r>
            <a:r>
              <a:rPr lang="en-US" dirty="0" err="1" smtClean="0"/>
              <a:t>lapangan</a:t>
            </a:r>
            <a:endParaRPr lang="en-US" dirty="0"/>
          </a:p>
          <a:p>
            <a:pPr marL="342900" lvl="1" indent="-342900">
              <a:buFont typeface="Arial"/>
              <a:buChar char="•"/>
            </a:pPr>
            <a:r>
              <a:rPr lang="en-US" sz="3200" dirty="0" err="1" smtClean="0"/>
              <a:t>modul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dilaksanakan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independen</a:t>
            </a:r>
            <a:r>
              <a:rPr lang="en-US" sz="3200" dirty="0" smtClean="0"/>
              <a:t> / </a:t>
            </a:r>
            <a:r>
              <a:rPr lang="en-US" sz="3200" dirty="0" err="1" smtClean="0"/>
              <a:t>terpisah</a:t>
            </a:r>
            <a:r>
              <a:rPr lang="en-US" sz="3200" dirty="0" smtClean="0"/>
              <a:t> (</a:t>
            </a:r>
            <a:r>
              <a:rPr lang="en-US" sz="3200" dirty="0" err="1" smtClean="0"/>
              <a:t>tanpa</a:t>
            </a:r>
            <a:r>
              <a:rPr lang="en-US" sz="3200" dirty="0" smtClean="0"/>
              <a:t> </a:t>
            </a:r>
            <a:r>
              <a:rPr lang="en-US" sz="3200" dirty="0" err="1" smtClean="0"/>
              <a:t>modul</a:t>
            </a:r>
            <a:r>
              <a:rPr lang="en-US" sz="3200" dirty="0" smtClean="0"/>
              <a:t> </a:t>
            </a:r>
            <a:r>
              <a:rPr lang="en-US" sz="3200" dirty="0" err="1" smtClean="0"/>
              <a:t>lainnya</a:t>
            </a:r>
            <a:r>
              <a:rPr lang="en-US" sz="3200" dirty="0" smtClean="0"/>
              <a:t>)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dirty="0" err="1"/>
              <a:t>Modul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dilatihkan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pertemuan</a:t>
            </a:r>
            <a:r>
              <a:rPr lang="en-US" sz="3200" dirty="0"/>
              <a:t> </a:t>
            </a:r>
            <a:r>
              <a:rPr lang="en-US" sz="3200" dirty="0" err="1" smtClean="0"/>
              <a:t>setengah</a:t>
            </a:r>
            <a:r>
              <a:rPr lang="en-US" sz="3200" dirty="0" smtClean="0"/>
              <a:t> </a:t>
            </a:r>
            <a:r>
              <a:rPr lang="en-US" sz="3200" dirty="0" err="1" smtClean="0"/>
              <a:t>hari</a:t>
            </a:r>
            <a:endParaRPr lang="en-US" sz="3200" dirty="0"/>
          </a:p>
          <a:p>
            <a:pPr marL="342900" lvl="1" indent="-342900">
              <a:buFont typeface="Arial"/>
              <a:buChar char="•"/>
            </a:pPr>
            <a:r>
              <a:rPr lang="en-US" sz="3200" dirty="0" err="1" smtClean="0"/>
              <a:t>Pelaporan</a:t>
            </a:r>
            <a:r>
              <a:rPr lang="en-US" sz="3200" dirty="0" smtClean="0"/>
              <a:t> </a:t>
            </a:r>
            <a:r>
              <a:rPr lang="en-US" sz="3200" dirty="0" err="1" smtClean="0"/>
              <a:t>sms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modul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sangat</a:t>
            </a:r>
            <a:r>
              <a:rPr lang="en-US" sz="3200" dirty="0" smtClean="0"/>
              <a:t> </a:t>
            </a:r>
            <a:r>
              <a:rPr lang="en-US" sz="3200" dirty="0" err="1" smtClean="0"/>
              <a:t>mudah</a:t>
            </a:r>
            <a:r>
              <a:rPr lang="en-US" sz="3200" dirty="0" smtClean="0"/>
              <a:t> </a:t>
            </a:r>
            <a:r>
              <a:rPr lang="en-US" sz="3200" dirty="0" err="1" smtClean="0"/>
              <a:t>dilakukan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389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145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Tujuan</vt:lpstr>
      <vt:lpstr>Pengguna</vt:lpstr>
      <vt:lpstr>Informasi yang dikumpulkan</vt:lpstr>
      <vt:lpstr>Manfaat </vt:lpstr>
      <vt:lpstr>Strategi Pelatihan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Catriona Mackenzie</dc:creator>
  <cp:lastModifiedBy>Catriona Mackenzie</cp:lastModifiedBy>
  <cp:revision>1</cp:revision>
  <dcterms:created xsi:type="dcterms:W3CDTF">2015-02-23T13:14:05Z</dcterms:created>
  <dcterms:modified xsi:type="dcterms:W3CDTF">2015-02-23T13:15:06Z</dcterms:modified>
</cp:coreProperties>
</file>