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C9F06-BEAF-438C-96F0-D90ADE12B82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E559FA9-8880-4683-8F16-CE23E73D3E92}">
      <dgm:prSet phldrT="[Text]"/>
      <dgm:spPr/>
      <dgm:t>
        <a:bodyPr/>
        <a:lstStyle/>
        <a:p>
          <a:r>
            <a:rPr lang="id-ID" dirty="0" smtClean="0"/>
            <a:t>Section</a:t>
          </a:r>
        </a:p>
        <a:p>
          <a:r>
            <a:rPr lang="id-ID" dirty="0" smtClean="0"/>
            <a:t>1</a:t>
          </a:r>
          <a:endParaRPr lang="id-ID" dirty="0"/>
        </a:p>
      </dgm:t>
    </dgm:pt>
    <dgm:pt modelId="{FED759F6-AA74-44E2-8A5B-7A52EB32DA34}" type="parTrans" cxnId="{39DC120A-7797-4763-B912-80D5AA5363F8}">
      <dgm:prSet/>
      <dgm:spPr/>
      <dgm:t>
        <a:bodyPr/>
        <a:lstStyle/>
        <a:p>
          <a:endParaRPr lang="id-ID"/>
        </a:p>
      </dgm:t>
    </dgm:pt>
    <dgm:pt modelId="{8F1E561F-C99C-4BCE-9771-5907102DED74}" type="sibTrans" cxnId="{39DC120A-7797-4763-B912-80D5AA5363F8}">
      <dgm:prSet/>
      <dgm:spPr/>
      <dgm:t>
        <a:bodyPr/>
        <a:lstStyle/>
        <a:p>
          <a:endParaRPr lang="id-ID"/>
        </a:p>
      </dgm:t>
    </dgm:pt>
    <dgm:pt modelId="{6B91B2EB-9639-428F-8E74-58F3522C6218}">
      <dgm:prSet phldrT="[Text]"/>
      <dgm:spPr/>
      <dgm:t>
        <a:bodyPr/>
        <a:lstStyle/>
        <a:p>
          <a:r>
            <a:rPr lang="id-ID" dirty="0" smtClean="0"/>
            <a:t>Prinsip pengelolaan data </a:t>
          </a:r>
          <a:r>
            <a:rPr lang="id-ID" dirty="0" smtClean="0">
              <a:solidFill>
                <a:srgbClr val="FF0000"/>
              </a:solidFill>
              <a:sym typeface="Wingdings"/>
            </a:rPr>
            <a:t></a:t>
          </a:r>
          <a:endParaRPr lang="id-ID" dirty="0">
            <a:solidFill>
              <a:srgbClr val="FF0000"/>
            </a:solidFill>
          </a:endParaRPr>
        </a:p>
      </dgm:t>
    </dgm:pt>
    <dgm:pt modelId="{5810BD7C-E27B-44DA-ADFC-223D70AD500B}" type="parTrans" cxnId="{52B82319-91E6-4CAB-A600-A821C4A36ECA}">
      <dgm:prSet/>
      <dgm:spPr/>
      <dgm:t>
        <a:bodyPr/>
        <a:lstStyle/>
        <a:p>
          <a:endParaRPr lang="id-ID"/>
        </a:p>
      </dgm:t>
    </dgm:pt>
    <dgm:pt modelId="{65FD3610-5E92-43B7-83D7-14270F6525CE}" type="sibTrans" cxnId="{52B82319-91E6-4CAB-A600-A821C4A36ECA}">
      <dgm:prSet/>
      <dgm:spPr/>
      <dgm:t>
        <a:bodyPr/>
        <a:lstStyle/>
        <a:p>
          <a:endParaRPr lang="id-ID"/>
        </a:p>
      </dgm:t>
    </dgm:pt>
    <dgm:pt modelId="{55D749A6-BA84-49DF-B9DE-6466E32659F1}">
      <dgm:prSet phldrT="[Text]"/>
      <dgm:spPr/>
      <dgm:t>
        <a:bodyPr/>
        <a:lstStyle/>
        <a:p>
          <a:r>
            <a:rPr lang="id-ID" dirty="0" smtClean="0"/>
            <a:t>Section </a:t>
          </a:r>
        </a:p>
        <a:p>
          <a:r>
            <a:rPr lang="id-ID" dirty="0" smtClean="0"/>
            <a:t>2</a:t>
          </a:r>
          <a:endParaRPr lang="id-ID" dirty="0"/>
        </a:p>
      </dgm:t>
    </dgm:pt>
    <dgm:pt modelId="{9746A22E-6442-4A95-8EB8-CFE8346E8EF9}" type="parTrans" cxnId="{E9956E7E-2CAF-44CB-95A4-EFCDD24B5E7E}">
      <dgm:prSet/>
      <dgm:spPr/>
      <dgm:t>
        <a:bodyPr/>
        <a:lstStyle/>
        <a:p>
          <a:endParaRPr lang="id-ID"/>
        </a:p>
      </dgm:t>
    </dgm:pt>
    <dgm:pt modelId="{77AB7DC1-D3E8-40E8-84AA-7204E5E067F2}" type="sibTrans" cxnId="{E9956E7E-2CAF-44CB-95A4-EFCDD24B5E7E}">
      <dgm:prSet/>
      <dgm:spPr/>
      <dgm:t>
        <a:bodyPr/>
        <a:lstStyle/>
        <a:p>
          <a:endParaRPr lang="id-ID"/>
        </a:p>
      </dgm:t>
    </dgm:pt>
    <dgm:pt modelId="{52C52BD6-449D-4B6B-B63A-929E9913B29C}">
      <dgm:prSet phldrT="[Text]"/>
      <dgm:spPr/>
      <dgm:t>
        <a:bodyPr/>
        <a:lstStyle/>
        <a:p>
          <a:r>
            <a:rPr lang="id-ID" dirty="0" smtClean="0"/>
            <a:t>Keterampilan Excel dasar </a:t>
          </a:r>
          <a:r>
            <a:rPr lang="id-ID" dirty="0" smtClean="0">
              <a:solidFill>
                <a:srgbClr val="FF0000"/>
              </a:solidFill>
              <a:sym typeface="Wingdings"/>
            </a:rPr>
            <a:t></a:t>
          </a:r>
          <a:endParaRPr lang="id-ID" dirty="0">
            <a:solidFill>
              <a:srgbClr val="FF0000"/>
            </a:solidFill>
          </a:endParaRPr>
        </a:p>
      </dgm:t>
    </dgm:pt>
    <dgm:pt modelId="{9806B6A6-CDDC-4C07-A92A-12F58B99786F}" type="parTrans" cxnId="{DB8CE7E2-113B-4428-B01D-D5C59CF1AD39}">
      <dgm:prSet/>
      <dgm:spPr/>
      <dgm:t>
        <a:bodyPr/>
        <a:lstStyle/>
        <a:p>
          <a:endParaRPr lang="id-ID"/>
        </a:p>
      </dgm:t>
    </dgm:pt>
    <dgm:pt modelId="{2D2E1A7B-CAB2-4C14-846F-20DFB3D49019}" type="sibTrans" cxnId="{DB8CE7E2-113B-4428-B01D-D5C59CF1AD39}">
      <dgm:prSet/>
      <dgm:spPr/>
      <dgm:t>
        <a:bodyPr/>
        <a:lstStyle/>
        <a:p>
          <a:endParaRPr lang="id-ID"/>
        </a:p>
      </dgm:t>
    </dgm:pt>
    <dgm:pt modelId="{135A27B4-738E-4FCB-A79E-F5A5E72A6A8E}">
      <dgm:prSet phldrT="[Text]"/>
      <dgm:spPr/>
      <dgm:t>
        <a:bodyPr/>
        <a:lstStyle/>
        <a:p>
          <a:r>
            <a:rPr lang="id-ID" dirty="0" smtClean="0"/>
            <a:t>Section </a:t>
          </a:r>
        </a:p>
        <a:p>
          <a:r>
            <a:rPr lang="id-ID" dirty="0" smtClean="0"/>
            <a:t>3</a:t>
          </a:r>
          <a:endParaRPr lang="id-ID" dirty="0"/>
        </a:p>
      </dgm:t>
    </dgm:pt>
    <dgm:pt modelId="{CACF8C1C-030E-483A-99A2-B93CFB2BFB1E}" type="parTrans" cxnId="{64D7D1BE-9C38-4700-BA76-2186F52F8C22}">
      <dgm:prSet/>
      <dgm:spPr/>
      <dgm:t>
        <a:bodyPr/>
        <a:lstStyle/>
        <a:p>
          <a:endParaRPr lang="id-ID"/>
        </a:p>
      </dgm:t>
    </dgm:pt>
    <dgm:pt modelId="{7EF073CB-E1FD-43AA-BF14-B51E718795BE}" type="sibTrans" cxnId="{64D7D1BE-9C38-4700-BA76-2186F52F8C22}">
      <dgm:prSet/>
      <dgm:spPr/>
      <dgm:t>
        <a:bodyPr/>
        <a:lstStyle/>
        <a:p>
          <a:endParaRPr lang="id-ID"/>
        </a:p>
      </dgm:t>
    </dgm:pt>
    <dgm:pt modelId="{C497BA87-9E19-4CDF-954E-048C4797964F}">
      <dgm:prSet phldrT="[Text]"/>
      <dgm:spPr/>
      <dgm:t>
        <a:bodyPr/>
        <a:lstStyle/>
        <a:p>
          <a:r>
            <a:rPr lang="id-ID" dirty="0" smtClean="0"/>
            <a:t>Merapikan Data</a:t>
          </a:r>
          <a:endParaRPr lang="id-ID" dirty="0">
            <a:solidFill>
              <a:srgbClr val="FF0000"/>
            </a:solidFill>
          </a:endParaRPr>
        </a:p>
      </dgm:t>
    </dgm:pt>
    <dgm:pt modelId="{B9E5108F-0A79-426A-B84E-0836403C15CB}" type="parTrans" cxnId="{F4C4E994-4E96-4F0C-B009-D9E44604B360}">
      <dgm:prSet/>
      <dgm:spPr/>
      <dgm:t>
        <a:bodyPr/>
        <a:lstStyle/>
        <a:p>
          <a:endParaRPr lang="id-ID"/>
        </a:p>
      </dgm:t>
    </dgm:pt>
    <dgm:pt modelId="{80B6F25E-5A42-46F7-AB3D-48C98C13C379}" type="sibTrans" cxnId="{F4C4E994-4E96-4F0C-B009-D9E44604B360}">
      <dgm:prSet/>
      <dgm:spPr/>
      <dgm:t>
        <a:bodyPr/>
        <a:lstStyle/>
        <a:p>
          <a:endParaRPr lang="id-ID"/>
        </a:p>
      </dgm:t>
    </dgm:pt>
    <dgm:pt modelId="{3A3E76A9-2518-4085-9328-D6412EFED215}">
      <dgm:prSet phldrT="[Text]"/>
      <dgm:spPr/>
      <dgm:t>
        <a:bodyPr/>
        <a:lstStyle/>
        <a:p>
          <a:r>
            <a:rPr lang="en-AU" dirty="0" smtClean="0"/>
            <a:t>Section</a:t>
          </a:r>
        </a:p>
        <a:p>
          <a:r>
            <a:rPr lang="en-AU" dirty="0" smtClean="0"/>
            <a:t>4</a:t>
          </a:r>
          <a:endParaRPr lang="id-ID" dirty="0"/>
        </a:p>
      </dgm:t>
    </dgm:pt>
    <dgm:pt modelId="{A2B85BC5-1A17-4BC1-90D9-0254C80403EA}" type="parTrans" cxnId="{8ABCEE24-061B-461E-BD87-E0DFADCEC3E7}">
      <dgm:prSet/>
      <dgm:spPr/>
      <dgm:t>
        <a:bodyPr/>
        <a:lstStyle/>
        <a:p>
          <a:endParaRPr lang="id-ID"/>
        </a:p>
      </dgm:t>
    </dgm:pt>
    <dgm:pt modelId="{8A10637C-23F5-4222-83CF-4850A3E3B72B}" type="sibTrans" cxnId="{8ABCEE24-061B-461E-BD87-E0DFADCEC3E7}">
      <dgm:prSet/>
      <dgm:spPr/>
      <dgm:t>
        <a:bodyPr/>
        <a:lstStyle/>
        <a:p>
          <a:endParaRPr lang="id-ID"/>
        </a:p>
      </dgm:t>
    </dgm:pt>
    <dgm:pt modelId="{1BBFF0F5-093E-4B50-BDB6-0643918D08EC}">
      <dgm:prSet/>
      <dgm:spPr/>
      <dgm:t>
        <a:bodyPr/>
        <a:lstStyle/>
        <a:p>
          <a:r>
            <a:rPr lang="id-ID" dirty="0" smtClean="0"/>
            <a:t>Menyiapkan Keluaran/ Output</a:t>
          </a:r>
          <a:r>
            <a:rPr lang="en-AU" dirty="0" smtClean="0"/>
            <a:t>s</a:t>
          </a:r>
          <a:r>
            <a:rPr lang="id-ID" dirty="0" smtClean="0"/>
            <a:t> </a:t>
          </a:r>
          <a:r>
            <a:rPr lang="id-ID" dirty="0" smtClean="0">
              <a:solidFill>
                <a:srgbClr val="FF0000"/>
              </a:solidFill>
            </a:rPr>
            <a:t> </a:t>
          </a:r>
          <a:endParaRPr lang="id-ID" dirty="0">
            <a:solidFill>
              <a:srgbClr val="FF0000"/>
            </a:solidFill>
          </a:endParaRPr>
        </a:p>
      </dgm:t>
    </dgm:pt>
    <dgm:pt modelId="{0AB68D63-F603-4F72-AC7F-D12C8996A67E}" type="parTrans" cxnId="{15C55EA5-B40A-48D7-BD3C-D5266EA8C304}">
      <dgm:prSet/>
      <dgm:spPr/>
      <dgm:t>
        <a:bodyPr/>
        <a:lstStyle/>
        <a:p>
          <a:endParaRPr lang="id-ID"/>
        </a:p>
      </dgm:t>
    </dgm:pt>
    <dgm:pt modelId="{57702E48-C3E3-4E12-9828-503F876CD29B}" type="sibTrans" cxnId="{15C55EA5-B40A-48D7-BD3C-D5266EA8C304}">
      <dgm:prSet/>
      <dgm:spPr/>
      <dgm:t>
        <a:bodyPr/>
        <a:lstStyle/>
        <a:p>
          <a:endParaRPr lang="id-ID"/>
        </a:p>
      </dgm:t>
    </dgm:pt>
    <dgm:pt modelId="{EF7F9DF9-6300-4D48-9168-929203146D83}" type="pres">
      <dgm:prSet presAssocID="{8ABC9F06-BEAF-438C-96F0-D90ADE12B8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5E60EC4-DD58-4F9E-831A-55EB329A9BF6}" type="pres">
      <dgm:prSet presAssocID="{0E559FA9-8880-4683-8F16-CE23E73D3E92}" presName="composite" presStyleCnt="0"/>
      <dgm:spPr/>
    </dgm:pt>
    <dgm:pt modelId="{EBA31D3A-6737-4E54-B4CD-8BF4B804473A}" type="pres">
      <dgm:prSet presAssocID="{0E559FA9-8880-4683-8F16-CE23E73D3E9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EA71B0-0861-4112-B954-95F7AA086E8A}" type="pres">
      <dgm:prSet presAssocID="{0E559FA9-8880-4683-8F16-CE23E73D3E9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008C68-4399-4594-B051-48333E02DF36}" type="pres">
      <dgm:prSet presAssocID="{8F1E561F-C99C-4BCE-9771-5907102DED74}" presName="sp" presStyleCnt="0"/>
      <dgm:spPr/>
    </dgm:pt>
    <dgm:pt modelId="{D6E10F0D-6BD8-495B-A9B8-5720AF1214DE}" type="pres">
      <dgm:prSet presAssocID="{55D749A6-BA84-49DF-B9DE-6466E32659F1}" presName="composite" presStyleCnt="0"/>
      <dgm:spPr/>
    </dgm:pt>
    <dgm:pt modelId="{12B8E3C8-EE35-4461-9970-956AFF5999AD}" type="pres">
      <dgm:prSet presAssocID="{55D749A6-BA84-49DF-B9DE-6466E32659F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53FA34-CCAD-42A6-A839-1FC23D3F7168}" type="pres">
      <dgm:prSet presAssocID="{55D749A6-BA84-49DF-B9DE-6466E32659F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E8FE27-3DD3-43A4-8E1A-ACB346C2FAA9}" type="pres">
      <dgm:prSet presAssocID="{77AB7DC1-D3E8-40E8-84AA-7204E5E067F2}" presName="sp" presStyleCnt="0"/>
      <dgm:spPr/>
    </dgm:pt>
    <dgm:pt modelId="{36FEA25A-1A8C-401D-9BFC-56AD0259922D}" type="pres">
      <dgm:prSet presAssocID="{135A27B4-738E-4FCB-A79E-F5A5E72A6A8E}" presName="composite" presStyleCnt="0"/>
      <dgm:spPr/>
    </dgm:pt>
    <dgm:pt modelId="{5109EE11-D359-426D-B9F4-BF43A17DE3C7}" type="pres">
      <dgm:prSet presAssocID="{135A27B4-738E-4FCB-A79E-F5A5E72A6A8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E1AE30-AD4B-4475-B902-360DF0792E8C}" type="pres">
      <dgm:prSet presAssocID="{135A27B4-738E-4FCB-A79E-F5A5E72A6A8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4DC596-1BB4-4F25-9A45-BD33AFA0B800}" type="pres">
      <dgm:prSet presAssocID="{7EF073CB-E1FD-43AA-BF14-B51E718795BE}" presName="sp" presStyleCnt="0"/>
      <dgm:spPr/>
    </dgm:pt>
    <dgm:pt modelId="{5D42067E-B7D9-4822-9923-92A2F334CFE5}" type="pres">
      <dgm:prSet presAssocID="{3A3E76A9-2518-4085-9328-D6412EFED215}" presName="composite" presStyleCnt="0"/>
      <dgm:spPr/>
    </dgm:pt>
    <dgm:pt modelId="{AD86B657-8F09-4104-A6CB-835D21F13D5F}" type="pres">
      <dgm:prSet presAssocID="{3A3E76A9-2518-4085-9328-D6412EFED215}" presName="parentText" presStyleLbl="alignNode1" presStyleIdx="3" presStyleCnt="4" custLinFactNeighborX="0" custLinFactNeighborY="105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3F7E41-5352-400A-9887-5BD646F3E785}" type="pres">
      <dgm:prSet presAssocID="{3A3E76A9-2518-4085-9328-D6412EFED21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4D7D1BE-9C38-4700-BA76-2186F52F8C22}" srcId="{8ABC9F06-BEAF-438C-96F0-D90ADE12B828}" destId="{135A27B4-738E-4FCB-A79E-F5A5E72A6A8E}" srcOrd="2" destOrd="0" parTransId="{CACF8C1C-030E-483A-99A2-B93CFB2BFB1E}" sibTransId="{7EF073CB-E1FD-43AA-BF14-B51E718795BE}"/>
    <dgm:cxn modelId="{516F6B28-E794-4517-BE6A-3EF91726770E}" type="presOf" srcId="{135A27B4-738E-4FCB-A79E-F5A5E72A6A8E}" destId="{5109EE11-D359-426D-B9F4-BF43A17DE3C7}" srcOrd="0" destOrd="0" presId="urn:microsoft.com/office/officeart/2005/8/layout/chevron2"/>
    <dgm:cxn modelId="{172C2E9A-79C7-4D6A-92C1-680228B3A040}" type="presOf" srcId="{52C52BD6-449D-4B6B-B63A-929E9913B29C}" destId="{9753FA34-CCAD-42A6-A839-1FC23D3F7168}" srcOrd="0" destOrd="0" presId="urn:microsoft.com/office/officeart/2005/8/layout/chevron2"/>
    <dgm:cxn modelId="{39DC120A-7797-4763-B912-80D5AA5363F8}" srcId="{8ABC9F06-BEAF-438C-96F0-D90ADE12B828}" destId="{0E559FA9-8880-4683-8F16-CE23E73D3E92}" srcOrd="0" destOrd="0" parTransId="{FED759F6-AA74-44E2-8A5B-7A52EB32DA34}" sibTransId="{8F1E561F-C99C-4BCE-9771-5907102DED74}"/>
    <dgm:cxn modelId="{E9956E7E-2CAF-44CB-95A4-EFCDD24B5E7E}" srcId="{8ABC9F06-BEAF-438C-96F0-D90ADE12B828}" destId="{55D749A6-BA84-49DF-B9DE-6466E32659F1}" srcOrd="1" destOrd="0" parTransId="{9746A22E-6442-4A95-8EB8-CFE8346E8EF9}" sibTransId="{77AB7DC1-D3E8-40E8-84AA-7204E5E067F2}"/>
    <dgm:cxn modelId="{5521629D-BAB0-49F7-8FCF-F41244F55145}" type="presOf" srcId="{3A3E76A9-2518-4085-9328-D6412EFED215}" destId="{AD86B657-8F09-4104-A6CB-835D21F13D5F}" srcOrd="0" destOrd="0" presId="urn:microsoft.com/office/officeart/2005/8/layout/chevron2"/>
    <dgm:cxn modelId="{F4C4E994-4E96-4F0C-B009-D9E44604B360}" srcId="{135A27B4-738E-4FCB-A79E-F5A5E72A6A8E}" destId="{C497BA87-9E19-4CDF-954E-048C4797964F}" srcOrd="0" destOrd="0" parTransId="{B9E5108F-0A79-426A-B84E-0836403C15CB}" sibTransId="{80B6F25E-5A42-46F7-AB3D-48C98C13C379}"/>
    <dgm:cxn modelId="{D8DC58B9-EE3D-44BB-9E1C-BE5786F968AA}" type="presOf" srcId="{C497BA87-9E19-4CDF-954E-048C4797964F}" destId="{A6E1AE30-AD4B-4475-B902-360DF0792E8C}" srcOrd="0" destOrd="0" presId="urn:microsoft.com/office/officeart/2005/8/layout/chevron2"/>
    <dgm:cxn modelId="{B1E88630-0CC3-40C6-9BFF-C79DA4901D5F}" type="presOf" srcId="{55D749A6-BA84-49DF-B9DE-6466E32659F1}" destId="{12B8E3C8-EE35-4461-9970-956AFF5999AD}" srcOrd="0" destOrd="0" presId="urn:microsoft.com/office/officeart/2005/8/layout/chevron2"/>
    <dgm:cxn modelId="{8ABCEE24-061B-461E-BD87-E0DFADCEC3E7}" srcId="{8ABC9F06-BEAF-438C-96F0-D90ADE12B828}" destId="{3A3E76A9-2518-4085-9328-D6412EFED215}" srcOrd="3" destOrd="0" parTransId="{A2B85BC5-1A17-4BC1-90D9-0254C80403EA}" sibTransId="{8A10637C-23F5-4222-83CF-4850A3E3B72B}"/>
    <dgm:cxn modelId="{C420E2C6-203B-4F95-B236-57D2866E275F}" type="presOf" srcId="{8ABC9F06-BEAF-438C-96F0-D90ADE12B828}" destId="{EF7F9DF9-6300-4D48-9168-929203146D83}" srcOrd="0" destOrd="0" presId="urn:microsoft.com/office/officeart/2005/8/layout/chevron2"/>
    <dgm:cxn modelId="{DB8CE7E2-113B-4428-B01D-D5C59CF1AD39}" srcId="{55D749A6-BA84-49DF-B9DE-6466E32659F1}" destId="{52C52BD6-449D-4B6B-B63A-929E9913B29C}" srcOrd="0" destOrd="0" parTransId="{9806B6A6-CDDC-4C07-A92A-12F58B99786F}" sibTransId="{2D2E1A7B-CAB2-4C14-846F-20DFB3D49019}"/>
    <dgm:cxn modelId="{52B82319-91E6-4CAB-A600-A821C4A36ECA}" srcId="{0E559FA9-8880-4683-8F16-CE23E73D3E92}" destId="{6B91B2EB-9639-428F-8E74-58F3522C6218}" srcOrd="0" destOrd="0" parTransId="{5810BD7C-E27B-44DA-ADFC-223D70AD500B}" sibTransId="{65FD3610-5E92-43B7-83D7-14270F6525CE}"/>
    <dgm:cxn modelId="{C4B06BA9-E103-4924-BFA7-EFB19B1A2FD5}" type="presOf" srcId="{0E559FA9-8880-4683-8F16-CE23E73D3E92}" destId="{EBA31D3A-6737-4E54-B4CD-8BF4B804473A}" srcOrd="0" destOrd="0" presId="urn:microsoft.com/office/officeart/2005/8/layout/chevron2"/>
    <dgm:cxn modelId="{15C55EA5-B40A-48D7-BD3C-D5266EA8C304}" srcId="{3A3E76A9-2518-4085-9328-D6412EFED215}" destId="{1BBFF0F5-093E-4B50-BDB6-0643918D08EC}" srcOrd="0" destOrd="0" parTransId="{0AB68D63-F603-4F72-AC7F-D12C8996A67E}" sibTransId="{57702E48-C3E3-4E12-9828-503F876CD29B}"/>
    <dgm:cxn modelId="{9F7E8987-3D56-4FD9-83DC-2F45178ECBDA}" type="presOf" srcId="{1BBFF0F5-093E-4B50-BDB6-0643918D08EC}" destId="{953F7E41-5352-400A-9887-5BD646F3E785}" srcOrd="0" destOrd="0" presId="urn:microsoft.com/office/officeart/2005/8/layout/chevron2"/>
    <dgm:cxn modelId="{CB4A84D5-8E78-4828-B741-2F9E34ED5AE7}" type="presOf" srcId="{6B91B2EB-9639-428F-8E74-58F3522C6218}" destId="{30EA71B0-0861-4112-B954-95F7AA086E8A}" srcOrd="0" destOrd="0" presId="urn:microsoft.com/office/officeart/2005/8/layout/chevron2"/>
    <dgm:cxn modelId="{67CB36CB-A292-48B1-BFEA-57C292F1C386}" type="presParOf" srcId="{EF7F9DF9-6300-4D48-9168-929203146D83}" destId="{95E60EC4-DD58-4F9E-831A-55EB329A9BF6}" srcOrd="0" destOrd="0" presId="urn:microsoft.com/office/officeart/2005/8/layout/chevron2"/>
    <dgm:cxn modelId="{2C7A310C-B586-40CF-8351-17690E04077F}" type="presParOf" srcId="{95E60EC4-DD58-4F9E-831A-55EB329A9BF6}" destId="{EBA31D3A-6737-4E54-B4CD-8BF4B804473A}" srcOrd="0" destOrd="0" presId="urn:microsoft.com/office/officeart/2005/8/layout/chevron2"/>
    <dgm:cxn modelId="{A159D542-398C-405A-A839-4FB85218B494}" type="presParOf" srcId="{95E60EC4-DD58-4F9E-831A-55EB329A9BF6}" destId="{30EA71B0-0861-4112-B954-95F7AA086E8A}" srcOrd="1" destOrd="0" presId="urn:microsoft.com/office/officeart/2005/8/layout/chevron2"/>
    <dgm:cxn modelId="{6250AB5F-72BB-49F9-9B97-6825551945C8}" type="presParOf" srcId="{EF7F9DF9-6300-4D48-9168-929203146D83}" destId="{24008C68-4399-4594-B051-48333E02DF36}" srcOrd="1" destOrd="0" presId="urn:microsoft.com/office/officeart/2005/8/layout/chevron2"/>
    <dgm:cxn modelId="{FAFA6373-2993-4740-B682-D6007FC2BEF9}" type="presParOf" srcId="{EF7F9DF9-6300-4D48-9168-929203146D83}" destId="{D6E10F0D-6BD8-495B-A9B8-5720AF1214DE}" srcOrd="2" destOrd="0" presId="urn:microsoft.com/office/officeart/2005/8/layout/chevron2"/>
    <dgm:cxn modelId="{36C9E167-DC98-46F8-8AF6-1F7CC0A04B7A}" type="presParOf" srcId="{D6E10F0D-6BD8-495B-A9B8-5720AF1214DE}" destId="{12B8E3C8-EE35-4461-9970-956AFF5999AD}" srcOrd="0" destOrd="0" presId="urn:microsoft.com/office/officeart/2005/8/layout/chevron2"/>
    <dgm:cxn modelId="{8EF623D3-0811-4C81-9F8C-CB823D072854}" type="presParOf" srcId="{D6E10F0D-6BD8-495B-A9B8-5720AF1214DE}" destId="{9753FA34-CCAD-42A6-A839-1FC23D3F7168}" srcOrd="1" destOrd="0" presId="urn:microsoft.com/office/officeart/2005/8/layout/chevron2"/>
    <dgm:cxn modelId="{6D883A1D-1480-4E97-BC85-6E2C62D3220E}" type="presParOf" srcId="{EF7F9DF9-6300-4D48-9168-929203146D83}" destId="{50E8FE27-3DD3-43A4-8E1A-ACB346C2FAA9}" srcOrd="3" destOrd="0" presId="urn:microsoft.com/office/officeart/2005/8/layout/chevron2"/>
    <dgm:cxn modelId="{E519465D-4389-4334-881B-4AF5AF5961A8}" type="presParOf" srcId="{EF7F9DF9-6300-4D48-9168-929203146D83}" destId="{36FEA25A-1A8C-401D-9BFC-56AD0259922D}" srcOrd="4" destOrd="0" presId="urn:microsoft.com/office/officeart/2005/8/layout/chevron2"/>
    <dgm:cxn modelId="{73D907BB-8897-41BC-BCC4-4AD398DB21C3}" type="presParOf" srcId="{36FEA25A-1A8C-401D-9BFC-56AD0259922D}" destId="{5109EE11-D359-426D-B9F4-BF43A17DE3C7}" srcOrd="0" destOrd="0" presId="urn:microsoft.com/office/officeart/2005/8/layout/chevron2"/>
    <dgm:cxn modelId="{5F22DB84-3FCF-4F82-9548-B5809265401E}" type="presParOf" srcId="{36FEA25A-1A8C-401D-9BFC-56AD0259922D}" destId="{A6E1AE30-AD4B-4475-B902-360DF0792E8C}" srcOrd="1" destOrd="0" presId="urn:microsoft.com/office/officeart/2005/8/layout/chevron2"/>
    <dgm:cxn modelId="{DCC806FC-9A76-425F-A95B-9C4C07F0D857}" type="presParOf" srcId="{EF7F9DF9-6300-4D48-9168-929203146D83}" destId="{A64DC596-1BB4-4F25-9A45-BD33AFA0B800}" srcOrd="5" destOrd="0" presId="urn:microsoft.com/office/officeart/2005/8/layout/chevron2"/>
    <dgm:cxn modelId="{3225178A-42A7-4C39-96A9-D5DCD57589D1}" type="presParOf" srcId="{EF7F9DF9-6300-4D48-9168-929203146D83}" destId="{5D42067E-B7D9-4822-9923-92A2F334CFE5}" srcOrd="6" destOrd="0" presId="urn:microsoft.com/office/officeart/2005/8/layout/chevron2"/>
    <dgm:cxn modelId="{3B78602B-E6FE-4D81-92D5-A521C0F213DF}" type="presParOf" srcId="{5D42067E-B7D9-4822-9923-92A2F334CFE5}" destId="{AD86B657-8F09-4104-A6CB-835D21F13D5F}" srcOrd="0" destOrd="0" presId="urn:microsoft.com/office/officeart/2005/8/layout/chevron2"/>
    <dgm:cxn modelId="{6427E49E-3E0B-4650-A4D6-790672E80709}" type="presParOf" srcId="{5D42067E-B7D9-4822-9923-92A2F334CFE5}" destId="{953F7E41-5352-400A-9887-5BD646F3E7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9B2276-E999-4F6F-A1A9-EA9DCFA0CD6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F2D091-4614-45CD-83C9-5FE716C67731}">
      <dgm:prSet phldrT="[Text]" custT="1"/>
      <dgm:spPr/>
      <dgm:t>
        <a:bodyPr/>
        <a:lstStyle/>
        <a:p>
          <a:r>
            <a:rPr lang="id-ID" sz="1800" dirty="0" smtClean="0"/>
            <a:t>Menentukan dan merekomendasikan struktur dataset yang akan dianalisa</a:t>
          </a:r>
          <a:endParaRPr lang="id-ID" sz="1800" dirty="0"/>
        </a:p>
      </dgm:t>
    </dgm:pt>
    <dgm:pt modelId="{E85E69BB-A080-4884-8E54-6D05D8D4D9F2}" type="parTrans" cxnId="{A332B7EA-F2A0-4232-B671-CF052534D48D}">
      <dgm:prSet/>
      <dgm:spPr/>
      <dgm:t>
        <a:bodyPr/>
        <a:lstStyle/>
        <a:p>
          <a:endParaRPr lang="id-ID" sz="2400"/>
        </a:p>
      </dgm:t>
    </dgm:pt>
    <dgm:pt modelId="{4C47A063-9537-47EC-8641-5404E0CDB014}" type="sibTrans" cxnId="{A332B7EA-F2A0-4232-B671-CF052534D48D}">
      <dgm:prSet/>
      <dgm:spPr/>
      <dgm:t>
        <a:bodyPr/>
        <a:lstStyle/>
        <a:p>
          <a:endParaRPr lang="id-ID" sz="2400"/>
        </a:p>
      </dgm:t>
    </dgm:pt>
    <dgm:pt modelId="{B8FF089B-609D-43DC-8042-26BBA0AACE28}">
      <dgm:prSet phldrT="[Text]" custT="1"/>
      <dgm:spPr/>
      <dgm:t>
        <a:bodyPr/>
        <a:lstStyle/>
        <a:p>
          <a:r>
            <a:rPr lang="en-US" sz="1800" dirty="0" err="1" smtClean="0"/>
            <a:t>mengidentifikasi</a:t>
          </a:r>
          <a:r>
            <a:rPr lang="en-US" sz="1800" dirty="0" smtClean="0"/>
            <a:t> </a:t>
          </a:r>
          <a:r>
            <a:rPr lang="en-US" sz="1800" dirty="0" err="1" smtClean="0"/>
            <a:t>masalah</a:t>
          </a:r>
          <a:r>
            <a:rPr lang="en-US" sz="1800" dirty="0" smtClean="0"/>
            <a:t> dataset </a:t>
          </a:r>
          <a:endParaRPr lang="id-ID" sz="1800" dirty="0"/>
        </a:p>
      </dgm:t>
    </dgm:pt>
    <dgm:pt modelId="{CF3A9B7F-769B-44F1-8D51-5692873B6EBD}" type="parTrans" cxnId="{11B5677A-B1D1-4872-BCD4-ECC11DBF92B1}">
      <dgm:prSet/>
      <dgm:spPr/>
      <dgm:t>
        <a:bodyPr/>
        <a:lstStyle/>
        <a:p>
          <a:endParaRPr lang="id-ID" sz="2400"/>
        </a:p>
      </dgm:t>
    </dgm:pt>
    <dgm:pt modelId="{87C986F4-4600-40A0-A7B0-D98A219F82C9}" type="sibTrans" cxnId="{11B5677A-B1D1-4872-BCD4-ECC11DBF92B1}">
      <dgm:prSet/>
      <dgm:spPr/>
      <dgm:t>
        <a:bodyPr/>
        <a:lstStyle/>
        <a:p>
          <a:endParaRPr lang="id-ID" sz="2400"/>
        </a:p>
      </dgm:t>
    </dgm:pt>
    <dgm:pt modelId="{6671A303-7256-4A70-84ED-8E8EDA9479BB}">
      <dgm:prSet custT="1"/>
      <dgm:spPr/>
      <dgm:t>
        <a:bodyPr/>
        <a:lstStyle/>
        <a:p>
          <a:r>
            <a:rPr lang="en-US" sz="1800" dirty="0" err="1" smtClean="0"/>
            <a:t>Menguasai</a:t>
          </a:r>
          <a:r>
            <a:rPr lang="en-US" sz="1800" dirty="0" smtClean="0"/>
            <a:t> </a:t>
          </a:r>
          <a:r>
            <a:rPr lang="en-US" sz="1800" dirty="0" err="1" smtClean="0"/>
            <a:t>keterampilan</a:t>
          </a:r>
          <a:r>
            <a:rPr lang="en-US" sz="1800" dirty="0" smtClean="0"/>
            <a:t> </a:t>
          </a:r>
          <a:r>
            <a:rPr lang="en-US" sz="1800" dirty="0" err="1" smtClean="0"/>
            <a:t>merapikan</a:t>
          </a:r>
          <a:r>
            <a:rPr lang="en-US" sz="1800" dirty="0" smtClean="0"/>
            <a:t> dataset </a:t>
          </a:r>
          <a:r>
            <a:rPr lang="en-US" sz="1800" dirty="0" err="1" smtClean="0"/>
            <a:t>menjadi</a:t>
          </a:r>
          <a:r>
            <a:rPr lang="en-US" sz="1800" dirty="0" smtClean="0"/>
            <a:t> </a:t>
          </a:r>
          <a:r>
            <a:rPr lang="en-US" sz="1800" dirty="0" err="1" smtClean="0"/>
            <a:t>bentuk</a:t>
          </a:r>
          <a:r>
            <a:rPr lang="en-US" sz="1800" dirty="0" smtClean="0"/>
            <a:t> yang </a:t>
          </a:r>
          <a:r>
            <a:rPr lang="en-US" sz="1800" dirty="0" err="1" smtClean="0"/>
            <a:t>sesuai</a:t>
          </a:r>
          <a:r>
            <a:rPr lang="en-US" sz="1800" dirty="0" smtClean="0"/>
            <a:t> </a:t>
          </a:r>
          <a:r>
            <a:rPr lang="en-US" sz="1800" dirty="0" err="1" smtClean="0"/>
            <a:t>untuk</a:t>
          </a:r>
          <a:r>
            <a:rPr lang="en-US" sz="1800" dirty="0" smtClean="0"/>
            <a:t> </a:t>
          </a:r>
          <a:r>
            <a:rPr lang="en-US" sz="1800" dirty="0" err="1" smtClean="0"/>
            <a:t>analisis</a:t>
          </a:r>
          <a:endParaRPr lang="id-ID" sz="1800" dirty="0"/>
        </a:p>
      </dgm:t>
    </dgm:pt>
    <dgm:pt modelId="{A59DB655-2EEC-4AFD-B6A6-409948A4E930}" type="parTrans" cxnId="{6A16E225-5179-4D8A-874D-5F93C0270186}">
      <dgm:prSet/>
      <dgm:spPr/>
      <dgm:t>
        <a:bodyPr/>
        <a:lstStyle/>
        <a:p>
          <a:endParaRPr lang="id-ID" sz="2400"/>
        </a:p>
      </dgm:t>
    </dgm:pt>
    <dgm:pt modelId="{6CC2263F-D051-4746-A218-44411F1572D8}" type="sibTrans" cxnId="{6A16E225-5179-4D8A-874D-5F93C0270186}">
      <dgm:prSet/>
      <dgm:spPr/>
      <dgm:t>
        <a:bodyPr/>
        <a:lstStyle/>
        <a:p>
          <a:endParaRPr lang="id-ID" sz="2400"/>
        </a:p>
      </dgm:t>
    </dgm:pt>
    <dgm:pt modelId="{BDCA6A83-6DF9-4B01-A313-F2838AE35986}" type="pres">
      <dgm:prSet presAssocID="{AF9B2276-E999-4F6F-A1A9-EA9DCFA0CD6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9FC3DFC-99E4-445A-96C2-7C835BACB211}" type="pres">
      <dgm:prSet presAssocID="{AF9B2276-E999-4F6F-A1A9-EA9DCFA0CD6A}" presName="arrow" presStyleLbl="bgShp" presStyleIdx="0" presStyleCnt="1" custLinFactNeighborY="-1591"/>
      <dgm:spPr>
        <a:solidFill>
          <a:srgbClr val="92D050"/>
        </a:solidFill>
      </dgm:spPr>
      <dgm:t>
        <a:bodyPr/>
        <a:lstStyle/>
        <a:p>
          <a:endParaRPr lang="id-ID"/>
        </a:p>
      </dgm:t>
    </dgm:pt>
    <dgm:pt modelId="{8A868D54-E317-4F6F-994E-830245C99216}" type="pres">
      <dgm:prSet presAssocID="{AF9B2276-E999-4F6F-A1A9-EA9DCFA0CD6A}" presName="arrowDiagram3" presStyleCnt="0"/>
      <dgm:spPr/>
    </dgm:pt>
    <dgm:pt modelId="{87B25F3E-D7E6-4D7A-8E11-5B54FC485A3D}" type="pres">
      <dgm:prSet presAssocID="{6EF2D091-4614-45CD-83C9-5FE716C67731}" presName="bullet3a" presStyleLbl="node1" presStyleIdx="0" presStyleCnt="3"/>
      <dgm:spPr>
        <a:solidFill>
          <a:srgbClr val="00B050"/>
        </a:solidFill>
      </dgm:spPr>
      <dgm:t>
        <a:bodyPr/>
        <a:lstStyle/>
        <a:p>
          <a:endParaRPr lang="id-ID"/>
        </a:p>
      </dgm:t>
    </dgm:pt>
    <dgm:pt modelId="{51C47D43-8CB4-481D-9E50-8522E929351F}" type="pres">
      <dgm:prSet presAssocID="{6EF2D091-4614-45CD-83C9-5FE716C67731}" presName="textBox3a" presStyleLbl="revTx" presStyleIdx="0" presStyleCnt="3" custScaleX="163735" custScaleY="32117" custLinFactNeighborX="1154" custLinFactNeighborY="-20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8C8ED-F484-4687-B821-9C5C3AC58C71}" type="pres">
      <dgm:prSet presAssocID="{B8FF089B-609D-43DC-8042-26BBA0AACE28}" presName="bullet3b" presStyleLbl="node1" presStyleIdx="1" presStyleCnt="3"/>
      <dgm:spPr>
        <a:solidFill>
          <a:srgbClr val="00B050"/>
        </a:solidFill>
      </dgm:spPr>
      <dgm:t>
        <a:bodyPr/>
        <a:lstStyle/>
        <a:p>
          <a:endParaRPr lang="id-ID"/>
        </a:p>
      </dgm:t>
    </dgm:pt>
    <dgm:pt modelId="{8A0CFAA2-E620-4D4B-BA40-46BFF335EEA9}" type="pres">
      <dgm:prSet presAssocID="{B8FF089B-609D-43DC-8042-26BBA0AACE2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B1556-14D6-48C6-A577-4476FD6D9FDE}" type="pres">
      <dgm:prSet presAssocID="{6671A303-7256-4A70-84ED-8E8EDA9479BB}" presName="bullet3c" presStyleLbl="node1" presStyleIdx="2" presStyleCnt="3"/>
      <dgm:spPr>
        <a:solidFill>
          <a:srgbClr val="00B050"/>
        </a:solidFill>
      </dgm:spPr>
      <dgm:t>
        <a:bodyPr/>
        <a:lstStyle/>
        <a:p>
          <a:endParaRPr lang="id-ID"/>
        </a:p>
      </dgm:t>
    </dgm:pt>
    <dgm:pt modelId="{7BEFAEE0-7603-4459-B05B-42FB135C8302}" type="pres">
      <dgm:prSet presAssocID="{6671A303-7256-4A70-84ED-8E8EDA9479BB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32B7EA-F2A0-4232-B671-CF052534D48D}" srcId="{AF9B2276-E999-4F6F-A1A9-EA9DCFA0CD6A}" destId="{6EF2D091-4614-45CD-83C9-5FE716C67731}" srcOrd="0" destOrd="0" parTransId="{E85E69BB-A080-4884-8E54-6D05D8D4D9F2}" sibTransId="{4C47A063-9537-47EC-8641-5404E0CDB014}"/>
    <dgm:cxn modelId="{DC12D6C0-A906-4009-89C9-8C552352D6FB}" type="presOf" srcId="{6EF2D091-4614-45CD-83C9-5FE716C67731}" destId="{51C47D43-8CB4-481D-9E50-8522E929351F}" srcOrd="0" destOrd="0" presId="urn:microsoft.com/office/officeart/2005/8/layout/arrow2"/>
    <dgm:cxn modelId="{07DD6D10-9D1E-431F-93D7-0FED271C9018}" type="presOf" srcId="{B8FF089B-609D-43DC-8042-26BBA0AACE28}" destId="{8A0CFAA2-E620-4D4B-BA40-46BFF335EEA9}" srcOrd="0" destOrd="0" presId="urn:microsoft.com/office/officeart/2005/8/layout/arrow2"/>
    <dgm:cxn modelId="{DD1E8F46-3CBA-46AB-B6E1-97FB69CFDB14}" type="presOf" srcId="{AF9B2276-E999-4F6F-A1A9-EA9DCFA0CD6A}" destId="{BDCA6A83-6DF9-4B01-A313-F2838AE35986}" srcOrd="0" destOrd="0" presId="urn:microsoft.com/office/officeart/2005/8/layout/arrow2"/>
    <dgm:cxn modelId="{6A16E225-5179-4D8A-874D-5F93C0270186}" srcId="{AF9B2276-E999-4F6F-A1A9-EA9DCFA0CD6A}" destId="{6671A303-7256-4A70-84ED-8E8EDA9479BB}" srcOrd="2" destOrd="0" parTransId="{A59DB655-2EEC-4AFD-B6A6-409948A4E930}" sibTransId="{6CC2263F-D051-4746-A218-44411F1572D8}"/>
    <dgm:cxn modelId="{11B5677A-B1D1-4872-BCD4-ECC11DBF92B1}" srcId="{AF9B2276-E999-4F6F-A1A9-EA9DCFA0CD6A}" destId="{B8FF089B-609D-43DC-8042-26BBA0AACE28}" srcOrd="1" destOrd="0" parTransId="{CF3A9B7F-769B-44F1-8D51-5692873B6EBD}" sibTransId="{87C986F4-4600-40A0-A7B0-D98A219F82C9}"/>
    <dgm:cxn modelId="{DD0E9519-9373-4DC3-96F6-FA27640FAA6B}" type="presOf" srcId="{6671A303-7256-4A70-84ED-8E8EDA9479BB}" destId="{7BEFAEE0-7603-4459-B05B-42FB135C8302}" srcOrd="0" destOrd="0" presId="urn:microsoft.com/office/officeart/2005/8/layout/arrow2"/>
    <dgm:cxn modelId="{C0A84112-1680-4F8D-9249-F459CDF90979}" type="presParOf" srcId="{BDCA6A83-6DF9-4B01-A313-F2838AE35986}" destId="{59FC3DFC-99E4-445A-96C2-7C835BACB211}" srcOrd="0" destOrd="0" presId="urn:microsoft.com/office/officeart/2005/8/layout/arrow2"/>
    <dgm:cxn modelId="{5FC67E5D-59F6-4709-ACC7-CA096FA1F4D7}" type="presParOf" srcId="{BDCA6A83-6DF9-4B01-A313-F2838AE35986}" destId="{8A868D54-E317-4F6F-994E-830245C99216}" srcOrd="1" destOrd="0" presId="urn:microsoft.com/office/officeart/2005/8/layout/arrow2"/>
    <dgm:cxn modelId="{4E36B2D2-B9AD-431F-88B9-177AE7A5A2AC}" type="presParOf" srcId="{8A868D54-E317-4F6F-994E-830245C99216}" destId="{87B25F3E-D7E6-4D7A-8E11-5B54FC485A3D}" srcOrd="0" destOrd="0" presId="urn:microsoft.com/office/officeart/2005/8/layout/arrow2"/>
    <dgm:cxn modelId="{CDCAF0D6-5565-4077-B384-380134689202}" type="presParOf" srcId="{8A868D54-E317-4F6F-994E-830245C99216}" destId="{51C47D43-8CB4-481D-9E50-8522E929351F}" srcOrd="1" destOrd="0" presId="urn:microsoft.com/office/officeart/2005/8/layout/arrow2"/>
    <dgm:cxn modelId="{233BBE57-13AA-4499-953D-467C02F13837}" type="presParOf" srcId="{8A868D54-E317-4F6F-994E-830245C99216}" destId="{A258C8ED-F484-4687-B821-9C5C3AC58C71}" srcOrd="2" destOrd="0" presId="urn:microsoft.com/office/officeart/2005/8/layout/arrow2"/>
    <dgm:cxn modelId="{8AFDBA64-5319-4FDF-AC81-953924BE9C39}" type="presParOf" srcId="{8A868D54-E317-4F6F-994E-830245C99216}" destId="{8A0CFAA2-E620-4D4B-BA40-46BFF335EEA9}" srcOrd="3" destOrd="0" presId="urn:microsoft.com/office/officeart/2005/8/layout/arrow2"/>
    <dgm:cxn modelId="{15811B6D-DE72-4C29-9F29-DFBFC471A918}" type="presParOf" srcId="{8A868D54-E317-4F6F-994E-830245C99216}" destId="{98AB1556-14D6-48C6-A577-4476FD6D9FDE}" srcOrd="4" destOrd="0" presId="urn:microsoft.com/office/officeart/2005/8/layout/arrow2"/>
    <dgm:cxn modelId="{B64A49EF-3C16-4554-BA4D-A3F3262B0A11}" type="presParOf" srcId="{8A868D54-E317-4F6F-994E-830245C99216}" destId="{7BEFAEE0-7603-4459-B05B-42FB135C830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B2276-E999-4F6F-A1A9-EA9DCFA0CD6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F2D091-4614-45CD-83C9-5FE716C67731}">
      <dgm:prSet phldrT="[Text]" custT="1"/>
      <dgm:spPr/>
      <dgm:t>
        <a:bodyPr/>
        <a:lstStyle/>
        <a:p>
          <a:r>
            <a:rPr lang="id-ID" sz="1800" dirty="0" smtClean="0"/>
            <a:t>Menentukan dan merekomendasikan struktur dataset yang akan dianalisa </a:t>
          </a:r>
          <a:r>
            <a:rPr lang="id-ID" sz="1800" b="1" dirty="0" smtClean="0">
              <a:solidFill>
                <a:srgbClr val="FF0000"/>
              </a:solidFill>
              <a:latin typeface="Arial"/>
              <a:cs typeface="Arial"/>
            </a:rPr>
            <a:t>√</a:t>
          </a:r>
          <a:endParaRPr lang="id-ID" sz="1800" b="1" dirty="0">
            <a:solidFill>
              <a:srgbClr val="FF0000"/>
            </a:solidFill>
          </a:endParaRPr>
        </a:p>
      </dgm:t>
    </dgm:pt>
    <dgm:pt modelId="{E85E69BB-A080-4884-8E54-6D05D8D4D9F2}" type="parTrans" cxnId="{A332B7EA-F2A0-4232-B671-CF052534D48D}">
      <dgm:prSet/>
      <dgm:spPr/>
      <dgm:t>
        <a:bodyPr/>
        <a:lstStyle/>
        <a:p>
          <a:endParaRPr lang="id-ID" sz="2400"/>
        </a:p>
      </dgm:t>
    </dgm:pt>
    <dgm:pt modelId="{4C47A063-9537-47EC-8641-5404E0CDB014}" type="sibTrans" cxnId="{A332B7EA-F2A0-4232-B671-CF052534D48D}">
      <dgm:prSet/>
      <dgm:spPr/>
      <dgm:t>
        <a:bodyPr/>
        <a:lstStyle/>
        <a:p>
          <a:endParaRPr lang="id-ID" sz="2400"/>
        </a:p>
      </dgm:t>
    </dgm:pt>
    <dgm:pt modelId="{B8FF089B-609D-43DC-8042-26BBA0AACE28}">
      <dgm:prSet phldrT="[Text]" custT="1"/>
      <dgm:spPr/>
      <dgm:t>
        <a:bodyPr/>
        <a:lstStyle/>
        <a:p>
          <a:r>
            <a:rPr lang="en-US" sz="1800" dirty="0" err="1" smtClean="0"/>
            <a:t>mengidentifikasi</a:t>
          </a:r>
          <a:r>
            <a:rPr lang="en-US" sz="1800" dirty="0" smtClean="0"/>
            <a:t> </a:t>
          </a:r>
          <a:r>
            <a:rPr lang="en-US" sz="1800" dirty="0" err="1" smtClean="0"/>
            <a:t>masalah</a:t>
          </a:r>
          <a:r>
            <a:rPr lang="en-US" sz="1800" dirty="0" smtClean="0"/>
            <a:t> dataset </a:t>
          </a:r>
          <a:endParaRPr lang="id-ID" sz="1800" dirty="0"/>
        </a:p>
      </dgm:t>
    </dgm:pt>
    <dgm:pt modelId="{CF3A9B7F-769B-44F1-8D51-5692873B6EBD}" type="parTrans" cxnId="{11B5677A-B1D1-4872-BCD4-ECC11DBF92B1}">
      <dgm:prSet/>
      <dgm:spPr/>
      <dgm:t>
        <a:bodyPr/>
        <a:lstStyle/>
        <a:p>
          <a:endParaRPr lang="id-ID" sz="2400"/>
        </a:p>
      </dgm:t>
    </dgm:pt>
    <dgm:pt modelId="{87C986F4-4600-40A0-A7B0-D98A219F82C9}" type="sibTrans" cxnId="{11B5677A-B1D1-4872-BCD4-ECC11DBF92B1}">
      <dgm:prSet/>
      <dgm:spPr/>
      <dgm:t>
        <a:bodyPr/>
        <a:lstStyle/>
        <a:p>
          <a:endParaRPr lang="id-ID" sz="2400"/>
        </a:p>
      </dgm:t>
    </dgm:pt>
    <dgm:pt modelId="{6671A303-7256-4A70-84ED-8E8EDA9479BB}">
      <dgm:prSet custT="1"/>
      <dgm:spPr/>
      <dgm:t>
        <a:bodyPr/>
        <a:lstStyle/>
        <a:p>
          <a:r>
            <a:rPr lang="en-US" sz="1800" dirty="0" err="1" smtClean="0"/>
            <a:t>Menguasai</a:t>
          </a:r>
          <a:r>
            <a:rPr lang="en-US" sz="1800" dirty="0" smtClean="0"/>
            <a:t> </a:t>
          </a:r>
          <a:r>
            <a:rPr lang="en-US" sz="1800" dirty="0" err="1" smtClean="0"/>
            <a:t>keterampilan</a:t>
          </a:r>
          <a:r>
            <a:rPr lang="en-US" sz="1800" dirty="0" smtClean="0"/>
            <a:t> </a:t>
          </a:r>
          <a:r>
            <a:rPr lang="en-US" sz="1800" dirty="0" err="1" smtClean="0"/>
            <a:t>merapikan</a:t>
          </a:r>
          <a:r>
            <a:rPr lang="en-US" sz="1800" dirty="0" smtClean="0"/>
            <a:t> dataset </a:t>
          </a:r>
          <a:r>
            <a:rPr lang="en-US" sz="1800" dirty="0" err="1" smtClean="0"/>
            <a:t>menjadi</a:t>
          </a:r>
          <a:r>
            <a:rPr lang="en-US" sz="1800" dirty="0" smtClean="0"/>
            <a:t> </a:t>
          </a:r>
          <a:r>
            <a:rPr lang="en-US" sz="1800" dirty="0" err="1" smtClean="0"/>
            <a:t>bentuk</a:t>
          </a:r>
          <a:r>
            <a:rPr lang="en-US" sz="1800" dirty="0" smtClean="0"/>
            <a:t> yang </a:t>
          </a:r>
          <a:r>
            <a:rPr lang="en-US" sz="1800" dirty="0" err="1" smtClean="0"/>
            <a:t>sesuai</a:t>
          </a:r>
          <a:r>
            <a:rPr lang="en-US" sz="1800" dirty="0" smtClean="0"/>
            <a:t> </a:t>
          </a:r>
          <a:r>
            <a:rPr lang="en-US" sz="1800" dirty="0" err="1" smtClean="0"/>
            <a:t>untuk</a:t>
          </a:r>
          <a:r>
            <a:rPr lang="en-US" sz="1800" dirty="0" smtClean="0"/>
            <a:t> </a:t>
          </a:r>
          <a:r>
            <a:rPr lang="en-US" sz="1800" dirty="0" err="1" smtClean="0"/>
            <a:t>analisis</a:t>
          </a:r>
          <a:endParaRPr lang="id-ID" sz="1800" dirty="0"/>
        </a:p>
      </dgm:t>
    </dgm:pt>
    <dgm:pt modelId="{A59DB655-2EEC-4AFD-B6A6-409948A4E930}" type="parTrans" cxnId="{6A16E225-5179-4D8A-874D-5F93C0270186}">
      <dgm:prSet/>
      <dgm:spPr/>
      <dgm:t>
        <a:bodyPr/>
        <a:lstStyle/>
        <a:p>
          <a:endParaRPr lang="id-ID" sz="2400"/>
        </a:p>
      </dgm:t>
    </dgm:pt>
    <dgm:pt modelId="{6CC2263F-D051-4746-A218-44411F1572D8}" type="sibTrans" cxnId="{6A16E225-5179-4D8A-874D-5F93C0270186}">
      <dgm:prSet/>
      <dgm:spPr/>
      <dgm:t>
        <a:bodyPr/>
        <a:lstStyle/>
        <a:p>
          <a:endParaRPr lang="id-ID" sz="2400"/>
        </a:p>
      </dgm:t>
    </dgm:pt>
    <dgm:pt modelId="{BDCA6A83-6DF9-4B01-A313-F2838AE35986}" type="pres">
      <dgm:prSet presAssocID="{AF9B2276-E999-4F6F-A1A9-EA9DCFA0CD6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9FC3DFC-99E4-445A-96C2-7C835BACB211}" type="pres">
      <dgm:prSet presAssocID="{AF9B2276-E999-4F6F-A1A9-EA9DCFA0CD6A}" presName="arrow" presStyleLbl="bgShp" presStyleIdx="0" presStyleCnt="1" custLinFactNeighborY="-1591"/>
      <dgm:spPr>
        <a:solidFill>
          <a:srgbClr val="92D050"/>
        </a:solidFill>
      </dgm:spPr>
      <dgm:t>
        <a:bodyPr/>
        <a:lstStyle/>
        <a:p>
          <a:endParaRPr lang="id-ID"/>
        </a:p>
      </dgm:t>
    </dgm:pt>
    <dgm:pt modelId="{8A868D54-E317-4F6F-994E-830245C99216}" type="pres">
      <dgm:prSet presAssocID="{AF9B2276-E999-4F6F-A1A9-EA9DCFA0CD6A}" presName="arrowDiagram3" presStyleCnt="0"/>
      <dgm:spPr/>
    </dgm:pt>
    <dgm:pt modelId="{87B25F3E-D7E6-4D7A-8E11-5B54FC485A3D}" type="pres">
      <dgm:prSet presAssocID="{6EF2D091-4614-45CD-83C9-5FE716C67731}" presName="bullet3a" presStyleLbl="node1" presStyleIdx="0" presStyleCnt="3"/>
      <dgm:spPr>
        <a:solidFill>
          <a:srgbClr val="00B050"/>
        </a:solidFill>
      </dgm:spPr>
      <dgm:t>
        <a:bodyPr/>
        <a:lstStyle/>
        <a:p>
          <a:endParaRPr lang="id-ID"/>
        </a:p>
      </dgm:t>
    </dgm:pt>
    <dgm:pt modelId="{51C47D43-8CB4-481D-9E50-8522E929351F}" type="pres">
      <dgm:prSet presAssocID="{6EF2D091-4614-45CD-83C9-5FE716C67731}" presName="textBox3a" presStyleLbl="revTx" presStyleIdx="0" presStyleCnt="3" custScaleX="188524" custScaleY="32117" custLinFactNeighborX="1154" custLinFactNeighborY="-20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8C8ED-F484-4687-B821-9C5C3AC58C71}" type="pres">
      <dgm:prSet presAssocID="{B8FF089B-609D-43DC-8042-26BBA0AACE28}" presName="bullet3b" presStyleLbl="node1" presStyleIdx="1" presStyleCnt="3"/>
      <dgm:spPr>
        <a:solidFill>
          <a:srgbClr val="00B050"/>
        </a:solidFill>
      </dgm:spPr>
      <dgm:t>
        <a:bodyPr/>
        <a:lstStyle/>
        <a:p>
          <a:endParaRPr lang="id-ID"/>
        </a:p>
      </dgm:t>
    </dgm:pt>
    <dgm:pt modelId="{8A0CFAA2-E620-4D4B-BA40-46BFF335EEA9}" type="pres">
      <dgm:prSet presAssocID="{B8FF089B-609D-43DC-8042-26BBA0AACE2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B1556-14D6-48C6-A577-4476FD6D9FDE}" type="pres">
      <dgm:prSet presAssocID="{6671A303-7256-4A70-84ED-8E8EDA9479BB}" presName="bullet3c" presStyleLbl="node1" presStyleIdx="2" presStyleCnt="3"/>
      <dgm:spPr>
        <a:solidFill>
          <a:srgbClr val="00B050"/>
        </a:solidFill>
      </dgm:spPr>
      <dgm:t>
        <a:bodyPr/>
        <a:lstStyle/>
        <a:p>
          <a:endParaRPr lang="id-ID"/>
        </a:p>
      </dgm:t>
    </dgm:pt>
    <dgm:pt modelId="{7BEFAEE0-7603-4459-B05B-42FB135C8302}" type="pres">
      <dgm:prSet presAssocID="{6671A303-7256-4A70-84ED-8E8EDA9479BB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32B7EA-F2A0-4232-B671-CF052534D48D}" srcId="{AF9B2276-E999-4F6F-A1A9-EA9DCFA0CD6A}" destId="{6EF2D091-4614-45CD-83C9-5FE716C67731}" srcOrd="0" destOrd="0" parTransId="{E85E69BB-A080-4884-8E54-6D05D8D4D9F2}" sibTransId="{4C47A063-9537-47EC-8641-5404E0CDB014}"/>
    <dgm:cxn modelId="{11B5677A-B1D1-4872-BCD4-ECC11DBF92B1}" srcId="{AF9B2276-E999-4F6F-A1A9-EA9DCFA0CD6A}" destId="{B8FF089B-609D-43DC-8042-26BBA0AACE28}" srcOrd="1" destOrd="0" parTransId="{CF3A9B7F-769B-44F1-8D51-5692873B6EBD}" sibTransId="{87C986F4-4600-40A0-A7B0-D98A219F82C9}"/>
    <dgm:cxn modelId="{6A16E225-5179-4D8A-874D-5F93C0270186}" srcId="{AF9B2276-E999-4F6F-A1A9-EA9DCFA0CD6A}" destId="{6671A303-7256-4A70-84ED-8E8EDA9479BB}" srcOrd="2" destOrd="0" parTransId="{A59DB655-2EEC-4AFD-B6A6-409948A4E930}" sibTransId="{6CC2263F-D051-4746-A218-44411F1572D8}"/>
    <dgm:cxn modelId="{F20E5DF7-4895-4072-8323-D4F1CB1CFBCB}" type="presOf" srcId="{6EF2D091-4614-45CD-83C9-5FE716C67731}" destId="{51C47D43-8CB4-481D-9E50-8522E929351F}" srcOrd="0" destOrd="0" presId="urn:microsoft.com/office/officeart/2005/8/layout/arrow2"/>
    <dgm:cxn modelId="{96928148-5B09-4EA2-B557-5DF4F1BAFC84}" type="presOf" srcId="{B8FF089B-609D-43DC-8042-26BBA0AACE28}" destId="{8A0CFAA2-E620-4D4B-BA40-46BFF335EEA9}" srcOrd="0" destOrd="0" presId="urn:microsoft.com/office/officeart/2005/8/layout/arrow2"/>
    <dgm:cxn modelId="{14533B9F-43D7-4BAA-8E2D-16515417F62B}" type="presOf" srcId="{6671A303-7256-4A70-84ED-8E8EDA9479BB}" destId="{7BEFAEE0-7603-4459-B05B-42FB135C8302}" srcOrd="0" destOrd="0" presId="urn:microsoft.com/office/officeart/2005/8/layout/arrow2"/>
    <dgm:cxn modelId="{425917DD-5438-4706-9AD8-091BFDA9B4AE}" type="presOf" srcId="{AF9B2276-E999-4F6F-A1A9-EA9DCFA0CD6A}" destId="{BDCA6A83-6DF9-4B01-A313-F2838AE35986}" srcOrd="0" destOrd="0" presId="urn:microsoft.com/office/officeart/2005/8/layout/arrow2"/>
    <dgm:cxn modelId="{054D3536-EF8A-4D82-AC13-8B1024ADEE9D}" type="presParOf" srcId="{BDCA6A83-6DF9-4B01-A313-F2838AE35986}" destId="{59FC3DFC-99E4-445A-96C2-7C835BACB211}" srcOrd="0" destOrd="0" presId="urn:microsoft.com/office/officeart/2005/8/layout/arrow2"/>
    <dgm:cxn modelId="{5C859006-FCAE-46F6-9FDD-5AE981D1DE10}" type="presParOf" srcId="{BDCA6A83-6DF9-4B01-A313-F2838AE35986}" destId="{8A868D54-E317-4F6F-994E-830245C99216}" srcOrd="1" destOrd="0" presId="urn:microsoft.com/office/officeart/2005/8/layout/arrow2"/>
    <dgm:cxn modelId="{6BBC33FC-2479-4374-BD3A-8D1F9A37548B}" type="presParOf" srcId="{8A868D54-E317-4F6F-994E-830245C99216}" destId="{87B25F3E-D7E6-4D7A-8E11-5B54FC485A3D}" srcOrd="0" destOrd="0" presId="urn:microsoft.com/office/officeart/2005/8/layout/arrow2"/>
    <dgm:cxn modelId="{19D9BC14-0AB7-416A-8590-01D88A76C277}" type="presParOf" srcId="{8A868D54-E317-4F6F-994E-830245C99216}" destId="{51C47D43-8CB4-481D-9E50-8522E929351F}" srcOrd="1" destOrd="0" presId="urn:microsoft.com/office/officeart/2005/8/layout/arrow2"/>
    <dgm:cxn modelId="{1B5FAD28-865D-4597-A569-7D582CDD8D22}" type="presParOf" srcId="{8A868D54-E317-4F6F-994E-830245C99216}" destId="{A258C8ED-F484-4687-B821-9C5C3AC58C71}" srcOrd="2" destOrd="0" presId="urn:microsoft.com/office/officeart/2005/8/layout/arrow2"/>
    <dgm:cxn modelId="{99AED61E-1490-4091-A979-509307EA471E}" type="presParOf" srcId="{8A868D54-E317-4F6F-994E-830245C99216}" destId="{8A0CFAA2-E620-4D4B-BA40-46BFF335EEA9}" srcOrd="3" destOrd="0" presId="urn:microsoft.com/office/officeart/2005/8/layout/arrow2"/>
    <dgm:cxn modelId="{9CD11783-BD24-42DE-ACCF-84970081C98A}" type="presParOf" srcId="{8A868D54-E317-4F6F-994E-830245C99216}" destId="{98AB1556-14D6-48C6-A577-4476FD6D9FDE}" srcOrd="4" destOrd="0" presId="urn:microsoft.com/office/officeart/2005/8/layout/arrow2"/>
    <dgm:cxn modelId="{D291BC53-6BFC-4AF5-8796-1B85211DD323}" type="presParOf" srcId="{8A868D54-E317-4F6F-994E-830245C99216}" destId="{7BEFAEE0-7603-4459-B05B-42FB135C830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31D3A-6737-4E54-B4CD-8BF4B804473A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Section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1</a:t>
          </a:r>
          <a:endParaRPr lang="id-ID" sz="1000" kern="1200" dirty="0"/>
        </a:p>
      </dsp:txBody>
      <dsp:txXfrm rot="-5400000">
        <a:off x="1" y="437452"/>
        <a:ext cx="867844" cy="371933"/>
      </dsp:txXfrm>
    </dsp:sp>
    <dsp:sp modelId="{30EA71B0-0861-4112-B954-95F7AA086E8A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100" kern="1200" dirty="0" smtClean="0"/>
            <a:t>Prinsip pengelolaan data </a:t>
          </a:r>
          <a:r>
            <a:rPr lang="id-ID" sz="4100" kern="1200" dirty="0" smtClean="0">
              <a:solidFill>
                <a:srgbClr val="FF0000"/>
              </a:solidFill>
              <a:sym typeface="Wingdings"/>
            </a:rPr>
            <a:t></a:t>
          </a:r>
          <a:endParaRPr lang="id-ID" sz="4100" kern="1200" dirty="0">
            <a:solidFill>
              <a:srgbClr val="FF0000"/>
            </a:solidFill>
          </a:endParaRPr>
        </a:p>
      </dsp:txBody>
      <dsp:txXfrm rot="-5400000">
        <a:off x="867845" y="42869"/>
        <a:ext cx="7322416" cy="727177"/>
      </dsp:txXfrm>
    </dsp:sp>
    <dsp:sp modelId="{12B8E3C8-EE35-4461-9970-956AFF5999AD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Section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2</a:t>
          </a:r>
          <a:endParaRPr lang="id-ID" sz="1000" kern="1200" dirty="0"/>
        </a:p>
      </dsp:txBody>
      <dsp:txXfrm rot="-5400000">
        <a:off x="1" y="1530493"/>
        <a:ext cx="867844" cy="371933"/>
      </dsp:txXfrm>
    </dsp:sp>
    <dsp:sp modelId="{9753FA34-CCAD-42A6-A839-1FC23D3F7168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100" kern="1200" dirty="0" smtClean="0"/>
            <a:t>Keterampilan Excel dasar </a:t>
          </a:r>
          <a:r>
            <a:rPr lang="id-ID" sz="4100" kern="1200" dirty="0" smtClean="0">
              <a:solidFill>
                <a:srgbClr val="FF0000"/>
              </a:solidFill>
              <a:sym typeface="Wingdings"/>
            </a:rPr>
            <a:t></a:t>
          </a:r>
          <a:endParaRPr lang="id-ID" sz="4100" kern="1200" dirty="0">
            <a:solidFill>
              <a:srgbClr val="FF0000"/>
            </a:solidFill>
          </a:endParaRPr>
        </a:p>
      </dsp:txBody>
      <dsp:txXfrm rot="-5400000">
        <a:off x="867845" y="1135910"/>
        <a:ext cx="7322416" cy="727177"/>
      </dsp:txXfrm>
    </dsp:sp>
    <dsp:sp modelId="{5109EE11-D359-426D-B9F4-BF43A17DE3C7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Section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3</a:t>
          </a:r>
          <a:endParaRPr lang="id-ID" sz="1000" kern="1200" dirty="0"/>
        </a:p>
      </dsp:txBody>
      <dsp:txXfrm rot="-5400000">
        <a:off x="1" y="2623534"/>
        <a:ext cx="867844" cy="371933"/>
      </dsp:txXfrm>
    </dsp:sp>
    <dsp:sp modelId="{A6E1AE30-AD4B-4475-B902-360DF0792E8C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100" kern="1200" dirty="0" smtClean="0"/>
            <a:t>Merapikan Data</a:t>
          </a:r>
          <a:endParaRPr lang="id-ID" sz="4100" kern="1200" dirty="0">
            <a:solidFill>
              <a:srgbClr val="FF0000"/>
            </a:solidFill>
          </a:endParaRPr>
        </a:p>
      </dsp:txBody>
      <dsp:txXfrm rot="-5400000">
        <a:off x="867845" y="2228952"/>
        <a:ext cx="7322416" cy="727177"/>
      </dsp:txXfrm>
    </dsp:sp>
    <dsp:sp modelId="{AD86B657-8F09-4104-A6CB-835D21F13D5F}">
      <dsp:nvSpPr>
        <dsp:cNvPr id="0" name=""/>
        <dsp:cNvSpPr/>
      </dsp:nvSpPr>
      <dsp:spPr>
        <a:xfrm rot="5400000">
          <a:off x="-185966" y="3472151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Section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4</a:t>
          </a:r>
          <a:endParaRPr lang="id-ID" sz="1000" kern="1200" dirty="0"/>
        </a:p>
      </dsp:txBody>
      <dsp:txXfrm rot="-5400000">
        <a:off x="1" y="3720106"/>
        <a:ext cx="867844" cy="371933"/>
      </dsp:txXfrm>
    </dsp:sp>
    <dsp:sp modelId="{953F7E41-5352-400A-9887-5BD646F3E785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100" kern="1200" dirty="0" smtClean="0"/>
            <a:t>Menyiapkan Keluaran/ Output</a:t>
          </a:r>
          <a:r>
            <a:rPr lang="en-AU" sz="4100" kern="1200" dirty="0" smtClean="0"/>
            <a:t>s</a:t>
          </a:r>
          <a:r>
            <a:rPr lang="id-ID" sz="4100" kern="1200" dirty="0" smtClean="0"/>
            <a:t> </a:t>
          </a:r>
          <a:r>
            <a:rPr lang="id-ID" sz="4100" kern="1200" dirty="0" smtClean="0">
              <a:solidFill>
                <a:srgbClr val="FF0000"/>
              </a:solidFill>
            </a:rPr>
            <a:t> </a:t>
          </a:r>
          <a:endParaRPr lang="id-ID" sz="4100" kern="1200" dirty="0">
            <a:solidFill>
              <a:srgbClr val="FF0000"/>
            </a:solidFill>
          </a:endParaRPr>
        </a:p>
      </dsp:txBody>
      <dsp:txXfrm rot="-5400000">
        <a:off x="867845" y="3321993"/>
        <a:ext cx="7322416" cy="727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C3DFC-99E4-445A-96C2-7C835BACB211}">
      <dsp:nvSpPr>
        <dsp:cNvPr id="0" name=""/>
        <dsp:cNvSpPr/>
      </dsp:nvSpPr>
      <dsp:spPr>
        <a:xfrm>
          <a:off x="632873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25F3E-D7E6-4D7A-8E11-5B54FC485A3D}">
      <dsp:nvSpPr>
        <dsp:cNvPr id="0" name=""/>
        <dsp:cNvSpPr/>
      </dsp:nvSpPr>
      <dsp:spPr>
        <a:xfrm>
          <a:off x="1552549" y="3123819"/>
          <a:ext cx="188280" cy="18828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47D43-8CB4-481D-9E50-8522E929351F}">
      <dsp:nvSpPr>
        <dsp:cNvPr id="0" name=""/>
        <dsp:cNvSpPr/>
      </dsp:nvSpPr>
      <dsp:spPr>
        <a:xfrm>
          <a:off x="1128466" y="3396207"/>
          <a:ext cx="2762666" cy="42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Menentukan dan merekomendasikan struktur dataset yang akan dianalisa</a:t>
          </a:r>
          <a:endParaRPr lang="id-ID" sz="1800" kern="1200" dirty="0"/>
        </a:p>
      </dsp:txBody>
      <dsp:txXfrm>
        <a:off x="1128466" y="3396207"/>
        <a:ext cx="2762666" cy="420091"/>
      </dsp:txXfrm>
    </dsp:sp>
    <dsp:sp modelId="{A258C8ED-F484-4687-B821-9C5C3AC58C71}">
      <dsp:nvSpPr>
        <dsp:cNvPr id="0" name=""/>
        <dsp:cNvSpPr/>
      </dsp:nvSpPr>
      <dsp:spPr>
        <a:xfrm>
          <a:off x="3214482" y="1893662"/>
          <a:ext cx="340352" cy="34035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CFAA2-E620-4D4B-BA40-46BFF335EEA9}">
      <dsp:nvSpPr>
        <dsp:cNvPr id="0" name=""/>
        <dsp:cNvSpPr/>
      </dsp:nvSpPr>
      <dsp:spPr>
        <a:xfrm>
          <a:off x="3384659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mengidentifikasi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masalah</a:t>
          </a:r>
          <a:r>
            <a:rPr lang="en-US" sz="1800" kern="1200" dirty="0" smtClean="0"/>
            <a:t> dataset </a:t>
          </a:r>
          <a:endParaRPr lang="id-ID" sz="1800" kern="1200" dirty="0"/>
        </a:p>
      </dsp:txBody>
      <dsp:txXfrm>
        <a:off x="3384659" y="2063839"/>
        <a:ext cx="1737969" cy="2462123"/>
      </dsp:txXfrm>
    </dsp:sp>
    <dsp:sp modelId="{98AB1556-14D6-48C6-A577-4476FD6D9FDE}">
      <dsp:nvSpPr>
        <dsp:cNvPr id="0" name=""/>
        <dsp:cNvSpPr/>
      </dsp:nvSpPr>
      <dsp:spPr>
        <a:xfrm>
          <a:off x="5213148" y="1145068"/>
          <a:ext cx="470700" cy="47070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FAEE0-7603-4459-B05B-42FB135C8302}">
      <dsp:nvSpPr>
        <dsp:cNvPr id="0" name=""/>
        <dsp:cNvSpPr/>
      </dsp:nvSpPr>
      <dsp:spPr>
        <a:xfrm>
          <a:off x="5448498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Menguasai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keterampilan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merapikan</a:t>
          </a:r>
          <a:r>
            <a:rPr lang="en-US" sz="1800" kern="1200" dirty="0" smtClean="0"/>
            <a:t> dataset </a:t>
          </a:r>
          <a:r>
            <a:rPr lang="en-US" sz="1800" kern="1200" dirty="0" err="1" smtClean="0"/>
            <a:t>menjadi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bentuk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sesuai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analisis</a:t>
          </a:r>
          <a:endParaRPr lang="id-ID" sz="1800" kern="1200" dirty="0"/>
        </a:p>
      </dsp:txBody>
      <dsp:txXfrm>
        <a:off x="5448498" y="1380418"/>
        <a:ext cx="1737969" cy="3145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C3DFC-99E4-445A-96C2-7C835BACB211}">
      <dsp:nvSpPr>
        <dsp:cNvPr id="0" name=""/>
        <dsp:cNvSpPr/>
      </dsp:nvSpPr>
      <dsp:spPr>
        <a:xfrm>
          <a:off x="632873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25F3E-D7E6-4D7A-8E11-5B54FC485A3D}">
      <dsp:nvSpPr>
        <dsp:cNvPr id="0" name=""/>
        <dsp:cNvSpPr/>
      </dsp:nvSpPr>
      <dsp:spPr>
        <a:xfrm>
          <a:off x="1552549" y="3123819"/>
          <a:ext cx="188280" cy="18828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47D43-8CB4-481D-9E50-8522E929351F}">
      <dsp:nvSpPr>
        <dsp:cNvPr id="0" name=""/>
        <dsp:cNvSpPr/>
      </dsp:nvSpPr>
      <dsp:spPr>
        <a:xfrm>
          <a:off x="919337" y="3396207"/>
          <a:ext cx="3180925" cy="42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Menentukan dan merekomendasikan struktur dataset yang akan dianalisa </a:t>
          </a:r>
          <a:r>
            <a:rPr lang="id-ID" sz="1800" b="1" kern="1200" dirty="0" smtClean="0">
              <a:solidFill>
                <a:srgbClr val="FF0000"/>
              </a:solidFill>
              <a:latin typeface="Arial"/>
              <a:cs typeface="Arial"/>
            </a:rPr>
            <a:t>√</a:t>
          </a:r>
          <a:endParaRPr lang="id-ID" sz="1800" b="1" kern="1200" dirty="0">
            <a:solidFill>
              <a:srgbClr val="FF0000"/>
            </a:solidFill>
          </a:endParaRPr>
        </a:p>
      </dsp:txBody>
      <dsp:txXfrm>
        <a:off x="919337" y="3396207"/>
        <a:ext cx="3180925" cy="420091"/>
      </dsp:txXfrm>
    </dsp:sp>
    <dsp:sp modelId="{A258C8ED-F484-4687-B821-9C5C3AC58C71}">
      <dsp:nvSpPr>
        <dsp:cNvPr id="0" name=""/>
        <dsp:cNvSpPr/>
      </dsp:nvSpPr>
      <dsp:spPr>
        <a:xfrm>
          <a:off x="3214482" y="1893662"/>
          <a:ext cx="340352" cy="34035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CFAA2-E620-4D4B-BA40-46BFF335EEA9}">
      <dsp:nvSpPr>
        <dsp:cNvPr id="0" name=""/>
        <dsp:cNvSpPr/>
      </dsp:nvSpPr>
      <dsp:spPr>
        <a:xfrm>
          <a:off x="3384659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mengidentifikasi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masalah</a:t>
          </a:r>
          <a:r>
            <a:rPr lang="en-US" sz="1800" kern="1200" dirty="0" smtClean="0"/>
            <a:t> dataset </a:t>
          </a:r>
          <a:endParaRPr lang="id-ID" sz="1800" kern="1200" dirty="0"/>
        </a:p>
      </dsp:txBody>
      <dsp:txXfrm>
        <a:off x="3384659" y="2063839"/>
        <a:ext cx="1737969" cy="2462123"/>
      </dsp:txXfrm>
    </dsp:sp>
    <dsp:sp modelId="{98AB1556-14D6-48C6-A577-4476FD6D9FDE}">
      <dsp:nvSpPr>
        <dsp:cNvPr id="0" name=""/>
        <dsp:cNvSpPr/>
      </dsp:nvSpPr>
      <dsp:spPr>
        <a:xfrm>
          <a:off x="5213148" y="1145068"/>
          <a:ext cx="470700" cy="47070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FAEE0-7603-4459-B05B-42FB135C8302}">
      <dsp:nvSpPr>
        <dsp:cNvPr id="0" name=""/>
        <dsp:cNvSpPr/>
      </dsp:nvSpPr>
      <dsp:spPr>
        <a:xfrm>
          <a:off x="5448498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Menguasai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keterampilan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merapikan</a:t>
          </a:r>
          <a:r>
            <a:rPr lang="en-US" sz="1800" kern="1200" dirty="0" smtClean="0"/>
            <a:t> dataset </a:t>
          </a:r>
          <a:r>
            <a:rPr lang="en-US" sz="1800" kern="1200" dirty="0" err="1" smtClean="0"/>
            <a:t>menjadi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bentuk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sesuai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analisis</a:t>
          </a:r>
          <a:endParaRPr lang="id-ID" sz="1800" kern="1200" dirty="0"/>
        </a:p>
      </dsp:txBody>
      <dsp:txXfrm>
        <a:off x="5448498" y="1380418"/>
        <a:ext cx="1737969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F782-FCDB-4FC9-8E67-2D40865C4140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40307-EC0A-4364-9EE9-E9A78AA7CC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51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>
                <a:cs typeface="Aharoni" panose="02010803020104030203" pitchFamily="2" charset="-79"/>
              </a:rPr>
              <a:t>Point 1 jangan lupa save as dataset asli</a:t>
            </a:r>
          </a:p>
          <a:p>
            <a:r>
              <a:rPr lang="id-ID" smtClean="0"/>
              <a:t> point 3 ex: sheet 1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EFD2B5-C599-4CF3-AAFE-08EFC3453814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2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Manfaat rename untuk menghindari rusaknya data asli</a:t>
            </a:r>
          </a:p>
          <a:p>
            <a:r>
              <a:rPr lang="id-ID" smtClean="0"/>
              <a:t>Untuk mengetahui worksheet tersebut berisi data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3B8531-FE7F-4700-B814-6EEEB44845E4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3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Windows of active workbook jangan dipilih (jangan diceklis)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583C48-00D1-44B5-9893-722050E9DE79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9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19A5F5-1B26-4BB9-82C8-B98B7D3A23F9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61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Manfaat menampilkan beberapa worksheet atau workbook dalam satu jendela untuk mempermudah melihat beberapa pekerjaan dalam 1 tampilan </a:t>
            </a:r>
          </a:p>
          <a:p>
            <a:r>
              <a:rPr lang="id-ID" smtClean="0"/>
              <a:t>Membandingkan isi dari worksheet tersebut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1AACE2-A5C0-42C7-BC03-77949F4C12EA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43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Point </a:t>
            </a:r>
            <a:r>
              <a:rPr lang="en-US" smtClean="0"/>
              <a:t>6</a:t>
            </a:r>
            <a:r>
              <a:rPr lang="id-ID" smtClean="0"/>
              <a:t> judul kolom jenis kelamin lalu didalamnya ada kolom jantan dan betina</a:t>
            </a:r>
          </a:p>
          <a:p>
            <a:r>
              <a:rPr lang="id-ID" smtClean="0"/>
              <a:t>Text to columns </a:t>
            </a:r>
            <a:r>
              <a:rPr lang="id-ID" smtClean="0">
                <a:sym typeface="Wingdings" panose="05000000000000000000" pitchFamily="2" charset="2"/>
              </a:rPr>
              <a:t> dalam 1 sel terdapat lebih dari 1 informasi , ex: kandang 1</a:t>
            </a:r>
            <a:endParaRPr lang="id-ID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D71268-1E6A-4CD4-8893-52DB67792BD4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12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Sel yang di merge (digabung) tidak dapat di filter </a:t>
            </a:r>
          </a:p>
          <a:p>
            <a:r>
              <a:rPr lang="id-ID" smtClean="0"/>
              <a:t>Tidak bisa dibuat pivot table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D36962-6DE9-40D8-B820-4ADB0EBB7952}" type="slidenum">
              <a:rPr 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97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Kolom yang disediakan tergantung dari kebutuhan</a:t>
            </a:r>
          </a:p>
          <a:p>
            <a:r>
              <a:rPr lang="id-ID" smtClean="0"/>
              <a:t>Jika sel berisi dari 3 informasi maka perlu 2 kolom baru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3F5DA5-3A10-4597-90ED-8B694FA3E360}" type="slidenum">
              <a:rPr lang="en-US">
                <a:solidFill>
                  <a:prstClr val="black"/>
                </a:solidFill>
              </a:rPr>
              <a:pPr eaLnBrk="1" hangingPunct="1"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4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usAID kangaro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4638"/>
            <a:ext cx="1401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ogo Kementa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1" y="274640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AA17-FC60-4245-ACE9-CA0AA65F14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F408A-2578-4A0B-9E65-B5BBE4D438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8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165FE-7862-4D3B-86E0-F9B3BCE03F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5C553-FCA7-4868-BFFC-91C4B166A8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4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61482-F7B8-4750-952A-6A46E16412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28D72-2A9A-4DCD-AC76-EC960CC5D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9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5B4C-995C-4D45-980C-477FD54EDE07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E5A-F2A2-4A19-8329-9D0A1AB5D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943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5B4C-995C-4D45-980C-477FD54EDE07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E5A-F2A2-4A19-8329-9D0A1AB5D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679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5B4C-995C-4D45-980C-477FD54EDE07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E5A-F2A2-4A19-8329-9D0A1AB5D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7478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5B4C-995C-4D45-980C-477FD54EDE07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E5A-F2A2-4A19-8329-9D0A1AB5D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1502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5B4C-995C-4D45-980C-477FD54EDE07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E5A-F2A2-4A19-8329-9D0A1AB5D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224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5B4C-995C-4D45-980C-477FD54EDE07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E5A-F2A2-4A19-8329-9D0A1AB5D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5142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5B4C-995C-4D45-980C-477FD54EDE07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E5A-F2A2-4A19-8329-9D0A1AB5D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1286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5B4C-995C-4D45-980C-477FD54EDE07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E5A-F2A2-4A19-8329-9D0A1AB5D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707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FC382-C6C9-4AAA-82D4-5D2FD556CE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9AEDB-9B7D-476D-A371-4F794CA113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3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5B4C-995C-4D45-980C-477FD54EDE07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E5A-F2A2-4A19-8329-9D0A1AB5D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849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5B4C-995C-4D45-980C-477FD54EDE07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E5A-F2A2-4A19-8329-9D0A1AB5D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143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5B4C-995C-4D45-980C-477FD54EDE07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51E5A-F2A2-4A19-8329-9D0A1AB5D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848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 Kementa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1" y="274640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4638"/>
            <a:ext cx="1401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F246-8C1B-4CF1-B797-153512FA22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085BC-3902-47E6-8632-FE53EC8D19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7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A521-8062-4216-9CC8-0C87A34239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DCDBF-AC8C-4537-B2C3-46477A9F22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3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F7D7-6975-41F5-9B37-2CC318AB19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D7A12-6E37-42C5-A5A7-9C1DFB4475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7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50997-B207-4523-B5EC-25350A7616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C2546-DFCD-4477-80FD-3FEAA7162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2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096B-20A3-48B4-9B97-D1F5CE4340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A35EE-DC33-465E-A869-057C8F4A5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5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EBD3-822D-4978-ADFD-BC705B8F90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C6E68-F07D-450B-9CA7-0C325AC37E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4774-C180-40D6-A095-5839929225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47817-FCD4-45FF-8CD8-4A1BB4BCC2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4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C1443469-1892-4FA1-90B0-4199384FA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52E2403-C753-429F-A9F9-8A90F2CC5C4C}" type="slidenum">
              <a:rPr lang="en-US" smtClean="0"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9" y="4868865"/>
            <a:ext cx="23590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6508750"/>
            <a:ext cx="9144000" cy="3492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AU" sz="1000" cap="all" dirty="0">
                <a:solidFill>
                  <a:prstClr val="white"/>
                </a:solidFill>
                <a:latin typeface="Times New Roman" pitchFamily="18" charset="0"/>
              </a:rPr>
              <a:t>Australia Indonesia Partnership for Emerging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291087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5B4C-995C-4D45-980C-477FD54EDE07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1E5A-F2A2-4A19-8329-9D0A1AB5DE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695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774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dirty="0" smtClean="0"/>
              <a:t>B</a:t>
            </a:r>
            <a:r>
              <a:rPr lang="en-AU" b="1" dirty="0" err="1" smtClean="0"/>
              <a:t>agaimana</a:t>
            </a:r>
            <a:r>
              <a:rPr lang="en-AU" b="1" dirty="0" smtClean="0"/>
              <a:t> </a:t>
            </a:r>
            <a:r>
              <a:rPr lang="en-AU" b="1" dirty="0" err="1" smtClean="0"/>
              <a:t>caranya</a:t>
            </a:r>
            <a:r>
              <a:rPr lang="en-AU" b="1" dirty="0" smtClean="0"/>
              <a:t>?</a:t>
            </a:r>
            <a:endParaRPr lang="en-US" b="1" dirty="0" smtClean="0"/>
          </a:p>
        </p:txBody>
      </p:sp>
      <p:pic>
        <p:nvPicPr>
          <p:cNvPr id="12291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81200"/>
            <a:ext cx="8229600" cy="3455988"/>
          </a:xfrm>
        </p:spPr>
      </p:pic>
      <p:cxnSp>
        <p:nvCxnSpPr>
          <p:cNvPr id="12292" name="AutoShape 2"/>
          <p:cNvCxnSpPr>
            <a:cxnSpLocks noChangeShapeType="1"/>
          </p:cNvCxnSpPr>
          <p:nvPr/>
        </p:nvCxnSpPr>
        <p:spPr bwMode="auto">
          <a:xfrm flipH="1">
            <a:off x="6146800" y="2849563"/>
            <a:ext cx="406400" cy="47625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AutoShape 2"/>
          <p:cNvCxnSpPr>
            <a:cxnSpLocks noChangeShapeType="1"/>
          </p:cNvCxnSpPr>
          <p:nvPr/>
        </p:nvCxnSpPr>
        <p:spPr bwMode="auto">
          <a:xfrm rot="16200000" flipV="1">
            <a:off x="3009900" y="4454525"/>
            <a:ext cx="457200" cy="38100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AutoShape 2"/>
          <p:cNvCxnSpPr>
            <a:cxnSpLocks noChangeShapeType="1"/>
          </p:cNvCxnSpPr>
          <p:nvPr/>
        </p:nvCxnSpPr>
        <p:spPr bwMode="auto">
          <a:xfrm>
            <a:off x="2533650" y="2673350"/>
            <a:ext cx="381000" cy="457200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5722938" y="2347915"/>
            <a:ext cx="298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1. </a:t>
            </a:r>
            <a:r>
              <a:rPr lang="id-ID">
                <a:solidFill>
                  <a:prstClr val="black"/>
                </a:solidFill>
                <a:latin typeface="Calibri" panose="020F0502020204030204" pitchFamily="34" charset="0"/>
              </a:rPr>
              <a:t> View 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SIDE BY SIDE</a:t>
            </a:r>
          </a:p>
        </p:txBody>
      </p:sp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2944813" y="27178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3381375" y="4559300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57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View side by side</a:t>
            </a:r>
            <a:r>
              <a:rPr lang="id-ID" b="1" dirty="0" smtClean="0"/>
              <a:t> (</a:t>
            </a:r>
            <a:r>
              <a:rPr lang="en-US" b="1" dirty="0" err="1" smtClean="0"/>
              <a:t>vertikal</a:t>
            </a:r>
            <a:r>
              <a:rPr lang="id-ID" b="1" dirty="0" smtClean="0"/>
              <a:t>)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2" y="1722438"/>
            <a:ext cx="8050213" cy="4525962"/>
          </a:xfrm>
          <a:noFill/>
        </p:spPr>
      </p:pic>
      <p:sp>
        <p:nvSpPr>
          <p:cNvPr id="5" name="Oval 4"/>
          <p:cNvSpPr/>
          <p:nvPr/>
        </p:nvSpPr>
        <p:spPr>
          <a:xfrm>
            <a:off x="2971800" y="1752600"/>
            <a:ext cx="609600" cy="3048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867400" y="1752600"/>
            <a:ext cx="609600" cy="30480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477000" y="1417638"/>
            <a:ext cx="1371600" cy="4873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400" dirty="0">
                <a:solidFill>
                  <a:prstClr val="white"/>
                </a:solidFill>
              </a:rPr>
              <a:t>Klik disin</a:t>
            </a:r>
            <a:r>
              <a:rPr lang="id-ID" sz="1200" dirty="0">
                <a:solidFill>
                  <a:prstClr val="white"/>
                </a:solidFill>
              </a:rPr>
              <a:t>i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76250" y="130174"/>
            <a:ext cx="8229600" cy="1219200"/>
          </a:xfrm>
        </p:spPr>
        <p:txBody>
          <a:bodyPr/>
          <a:lstStyle/>
          <a:p>
            <a:r>
              <a:rPr lang="id-ID" sz="2800" dirty="0">
                <a:sym typeface="Wingdings" panose="05000000000000000000" pitchFamily="2" charset="2"/>
              </a:rPr>
              <a:t/>
            </a:r>
            <a:br>
              <a:rPr lang="id-ID" sz="2800" dirty="0">
                <a:sym typeface="Wingdings" panose="05000000000000000000" pitchFamily="2" charset="2"/>
              </a:rPr>
            </a:br>
            <a:r>
              <a:rPr lang="id-ID" b="1" dirty="0" smtClean="0">
                <a:sym typeface="Wingdings" panose="05000000000000000000" pitchFamily="2" charset="2"/>
              </a:rPr>
              <a:t>Synchronous Scrolling </a:t>
            </a:r>
            <a:br>
              <a:rPr lang="id-ID" b="1" dirty="0" smtClean="0">
                <a:sym typeface="Wingdings" panose="05000000000000000000" pitchFamily="2" charset="2"/>
              </a:rPr>
            </a:br>
            <a:r>
              <a:rPr lang="id-ID" b="1" dirty="0" smtClean="0"/>
              <a:t>Menggulung Data (horizontal)</a:t>
            </a:r>
            <a:br>
              <a:rPr lang="id-ID" b="1" dirty="0" smtClean="0"/>
            </a:br>
            <a:r>
              <a:rPr lang="id-ID" sz="3200" dirty="0"/>
              <a:t> 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67840"/>
            <a:ext cx="7315200" cy="4389120"/>
          </a:xfrm>
          <a:noFill/>
        </p:spPr>
      </p:pic>
      <p:cxnSp>
        <p:nvCxnSpPr>
          <p:cNvPr id="19" name="Straight Arrow Connector 18"/>
          <p:cNvCxnSpPr/>
          <p:nvPr/>
        </p:nvCxnSpPr>
        <p:spPr>
          <a:xfrm rot="10800000" flipV="1">
            <a:off x="3390900" y="36957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343400" y="4229100"/>
            <a:ext cx="3048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5373688" y="1766889"/>
            <a:ext cx="3810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9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Jika ingin menyimpan hasil dengan tampilan yang sama untuk pekerjaan berikutnya </a:t>
            </a:r>
            <a:r>
              <a:rPr lang="id-ID" dirty="0" smtClean="0">
                <a:sym typeface="Wingdings" panose="05000000000000000000" pitchFamily="2" charset="2"/>
              </a:rPr>
              <a:t> save ke bentuk workspace (nama file.xlw)</a:t>
            </a:r>
          </a:p>
          <a:p>
            <a:r>
              <a:rPr lang="en-US" dirty="0" smtClean="0"/>
              <a:t>Menu view </a:t>
            </a:r>
            <a:r>
              <a:rPr lang="en-US" dirty="0" smtClean="0">
                <a:sym typeface="Wingdings" panose="05000000000000000000" pitchFamily="2" charset="2"/>
              </a:rPr>
              <a:t> save workspace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82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dirty="0" smtClean="0"/>
              <a:t>Tampilan cascade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3513"/>
            <a:ext cx="868680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618288" y="2247900"/>
            <a:ext cx="4572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618288" y="2370138"/>
            <a:ext cx="1371600" cy="3730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200" dirty="0">
                <a:solidFill>
                  <a:prstClr val="white"/>
                </a:solidFill>
              </a:rPr>
              <a:t>Klik disini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K</a:t>
            </a:r>
            <a:r>
              <a:rPr lang="en-AU" dirty="0" err="1" smtClean="0"/>
              <a:t>egunaan</a:t>
            </a:r>
            <a:r>
              <a:rPr lang="en-AU" dirty="0" smtClean="0"/>
              <a:t> (</a:t>
            </a:r>
            <a:r>
              <a:rPr lang="en-AU" dirty="0" err="1" smtClean="0"/>
              <a:t>Manfaat</a:t>
            </a:r>
            <a:r>
              <a:rPr lang="en-AU" dirty="0" smtClean="0"/>
              <a:t>)</a:t>
            </a:r>
            <a:endParaRPr lang="id-ID" dirty="0" smtClean="0"/>
          </a:p>
        </p:txBody>
      </p:sp>
      <p:sp>
        <p:nvSpPr>
          <p:cNvPr id="17411" name="AutoShape 2" descr="data:image/jpeg;base64,/9j/4AAQSkZJRgABAQAAAQABAAD/2wCEAAkGBxAQEBAPEBIPDxAQDw8SDxAQEBAQEA8QFREWFhUUFBQYHCggGBolHRQVITIhJTUsLy4uFx8zODMtNygtLisBCgoKDg0OGxAQGi4kICQsLCw0NzIsLCwwLywsLCwsNC83LCwsLCwtLCw0LCwsLCwsLCwsLCwsLCwsLCwsLCwsLP/AABEIAMMBAgMBEQACEQEDEQH/xAAcAAEAAQUBAQAAAAAAAAAAAAAAAQIDBAUGBwj/xAA6EAACAQMBBQQHBwQCAwAAAAAAAQIDBBESBQYhMUETUXGBByIyQmGRoRRSYnKxwdEjgpLhQ1M0wvD/xAAaAQEAAgMBAAAAAAAAAAAAAAAABAUBAgMG/8QALxEBAAIBAgUCBAYCAwAAAAAAAAECAwQRBRIhMUETUTJhodEigZGx4fBCcRQVUv/aAAwDAQACEQMRAD8A9lMgAAAAAAAAAAAAGHtDatC3Wa1SFPuTfrPwjzZ1xYMmX4I3cM2pxYvjtt+7nrn0gWkXiEK1T4qMYr6vP0JteF5Z7zEK+/GMMdomViPpFo9aFZeEoM3nhVvFvo0/7qn/AJn9Wda792U+EnVpfnhw+cWzjfhuavbaf783bHxbBbvvH9+TfWV/RrLNKpTqLrpkm14rmiHkxXx/FEwn482PJG9JiWQaOoAAAAAAAAAAAAAAAAAAAAAAAAAAAAAbBLhN6N98N0bRrhwlX4NeEP5LfS8O/wAsv6fdQ63ik78mH9ft93B1q0pyc5ylKT4uUnlvxZbxERG0KObTM7ytmWEgAK6NaUJKUJShJcpRbTXmjE1iY2lmtprO8Ts7HYG/dSDULrNWHLtUkqkfFe9+pWajhtbdcfSfp/C40vFb06Zese/n+XoNrcwqwjUpyjOEl6sovKZTXpak8to2lf48lcleak7wumrcAAAAAAAAAAAAAAAAAAAAAAAAAEgcBv3vPnNpQlw5VqkXz/An+pc6DR8u2S/fx93nuJa/n3xY56eZ9/k4MtlKgwBkAAZAwAbzdfeKpZ1OsqEmu0p/+0e6S+pE1Wlrmr8/Cbo9ZbT3+XmP75et21eNSEakGpQnFSjJdUzzlqzWZrPeHrKXresWr2lcMNgAAAAAAAAAAAAAAAAAAAAAAAA5nfTb32en2VN4q1I5bXOEP5ZZ8O0kZZ9S/wAMfWVNxbXTir6WP4rfSHlkpNtt9S77vOxERG0IAgMsDaG1IUeHtT+6uniyPm1NcfTvKVg0t8vXtDS1N4azfBQS7tOf3IU63J42WEcPxRHXdftt4Z59eKa748Gb011v8oc8nD6/4y3lrcwqx1QeV1XWPiidjy1yRvVW5cNsc7WXjo5gHcejjbbjN2c36s8yo592fOUfPn5fEq+JafePVjx3/wBLrhOq5bejbtPb/b0MpXoAAAAAAAAAAAAAAAAAAAAAAABTVqKEZTk8RjFyk+5JZZmKzado8tbWisTae0PGNu7RderUqSfGpNtLujn1V5LB6ylIxY4pHh4jJktmy2yT5azJlgyBtd3dhzvqrpRl2cVFyqVcatC6YXVt8iLq9R6NN/M9kzRaX18m09o7uto+ifZaX9RXFaT9qcq8otvvxHCPPzmvM7y9RXBSsbQwNqehyymn9nq17eXTU1Whn4p4f1EZZjuWwRPZ5nvHubd7PqKNeKlCTfZ1oZdKfwz0l8GScdot2Q8tbU7qNnUnBqS4P9STjmazvCFkiLxtLdU6mpZLWl+aN1PenJOyvJu0XLavKnONSPCUJRlHxTyYtWLRtLalprMWjw9xs7lVadOrHlUhGa81k8pek0tNZ8Pa4rxekWjzC8atwAAAAAAAAAAAAAAAAAAAAADQb93U6VhXlThUqyaUdNOMpSw3x4LpjPEkaW1a5Ytbx1RdbS18M0r56fk+c7q8qTqOcm1POMLK0fhXdgl3y2vbmmVfTDXHTkiOi/b7Zqx5tTXdLn8zrTVZK/Nxvo8du3Rs7fblOXt5pv48V8yVTWUnv0Q76G8fD1e1ej3Zqo2cajWJ3D7R5WHo5QXy4/3FTrs3qZenaF5w7B6WLrHWXTkNYAGLtPZ9K5pToVoqdOaw0+afSSfRrnkzW01neGt6ReNpeBbw2M7S4q20uLpzaT+9B8Yy81gtccxesWhR5azS01lVsC3q1m4U4TqS4NRisv8A0TcWStKzNp2hAzYrZLRFY3l1lHce+ksuFOHwlUjn6ZNJ4hgjzv8Ak614XqJjtt+bFv8Ada9oJylRcornKm1US8UuJ0x6zDedos5ZdBnxxvNeny6vQ9w6+uwo59xzh5Rk8fTBT6+u2eV9w23Np67+N3QENPAAAAAAAAAAAAAAAAAAAAAAAGo2zuvY3mftFvSnJ/8AIo6Kq/vjhm0WmO0tLUrbvDgds+hum8ys7icH0p3CU4+CnFJrzTOsZ58uFtNHhVuL6LXRq/aNoKnN05f0aMJa6cmuU5vHFd0fmYvl36QzjwbTvL1M4pIAAAeYekbYbudp21OnwlWt1rljhGMJyzJ+C/Yn6a8UxTafEqzV4pvmrWPMOy2Js2hZ0lSoRUV70uGupL70n1ZDyZLXneU/FirjjarP7c0dBVwKrFQhmMIxgpScmorCcnzePiZtabd5a1pWvwxt5ZhhsAAAAAAAAAAAAAAAAAAAAAAAAAAAAAAJA5KrcwqX1xUWH2MKdsn3NNzmvm0vI73ia46xPnr9kXFMXzWtHjaPuyvtJwSj7SA+0AVRuQN9Snqipd6TAqAAAAAAAAAAAAAAAAAAAAAAAAAAAAAkDkN8N8IW6lQoNTrtNOSw40f5l8OhYaXRTf8AFft+/wDCq1vEIx/gx9bft/LlN07zhWi3xc1Pjzeebfmb8Tr1rMf6c+EX3i8T333b77SVi5T9pAlXAFSuAOytY4pwT5qMc/IC6AAAAAAAAAAAAAAAAAAAAAAAAAAACivWjTi5zkoQisylJ4SRmtZtO0R1a2tWkc1p2h5xvVv3KeqjaZhDlKtynJd0V7q+pcafQRT8WTrPt4j7qHVcSnJ+HF0j38z9nDOWf/uZYKpk7OvHSmp9OUl3pnDUYfVxzVJ0uf0MkW8eXTRu00mnlPimeetWaztL1VbRaOavZlbPvKOXGqpNt8GpYwjDZtXslTadGonF81P2o+HeBl2+xVGpCUqmqCeZLTxePMDqs54gAAAAAAAAAAAAAAAAAAAAAAAAAAAs3t3CjTlVqPTCCy3+iXezfHjtktFa95c8uWuKk3vO0Q8l3s3mq3UscYU17FNcor70u+T+h6DBpq6evT4vd5bU6u+qtvPSsdo+7mjs4IAnIZbPYNtcV6io0IubfGSfCEF1lJ+6iDrMeKa81+k/VYaDLni3Lj6x7eP4by/2HWpznB4bg8Nxy0+Gcr5lG9GWl/OlFes3h4afPBkdTsjaLqrHF/EDqbaKUIqPJRSXUC4AAAAAAAAAAAAAAAAAAAAAAAAAJA8x372321Z0Yv8ApUG1w5Tqe8/Ll8z0HD9PGPHzz3n9nluKaqc2X069o/dw055bfeSZneUWK7RsjJhnYyDZv9191q19LUv6VCLxOs1z74wXvP6L6ETUaquLp3lN0uitm6z0q9Z2VsuhZ0nCjHTFLVNvjKbS9qT6spcmS2S3NaXoMWGmKvLWGkndqUnJ85PLNHVZqWdvV9pJP7y4MDP2dbwpcFKLXPPBPzQGRb3nZ1XFvNOfFfB9QNygAAAAAAAAAAAAAAAAAAAAAAAABhbcvewtq1brCnJx/O1iP1aOuDH6mStfeXDU5fTxWv7Q8QuajabfFt8X3tvient0jZ46vW28sM5OwBvtzdgfbrjRLKo00pVmubi3wivi8P5Mi6rP6VOneU3Rab1r9e0PZrehCnCNOnFQhBJRjFYUUuiKOZmZ3l6SIisbQmvT1RlH70WvmjDLzStXqQbTjL1W0+HVAW1tVrmpLyYF2G05PkpvwTA2tvTryccx4Yz7S4ceTA6nZlWWFCfPHDjkDPAAAAAAAAAAAAAAAAAAAAAAAAOS9Jlzos4wX/LWin4RTl+yJ/Dq75d/aFXxa22Hb3l5TXlyLq0vPUhYyaOuyMhl616LbNQs5Vcca1WTz+GHqr9ym19t8u3svuG02xb+8uxISxAOQ2jbxdar0Wtvh1b5gYk7Wn0iv3AijQSfAC9KvJNRgpSk+UYptsDc7Bt62p1K0XBJNRjJrU2+uOgG8AAAAAAAAAAAAAAAAAAAAAAAAPP/AEuVZxp2+mlXqxi6spdlSnUSeIpamliPXmT9Dlpj5rW+Sr4jgvm5a1+bxq525U1ezGCXKMk9XmSLay0z07I1dBSI6zO6qntz70P8X/JtGr94aTofaWVQ2rTm1FKpqk8RiouTb7klzOkarH5c50eXx1fQW6Fq6Nja05JxkqScoyTjKMpNyaafJ+sVGotFslphe6anJirWW3OLuor1NMZSfuxb+SA4291Sepc+fiBr5XFX/rfzQEw7VvjiC+bA2WwmlXppc8vL6vgwOyAAAAAAAAAAAAAAAAAAAAAAAAAE5Aw9oWdtOLdxToSj1dWMGvNyM1iZnaGtprEb2clcbqbvXL0qFmpt/wDBcOlLPhCSR2nHnrG81n9EeMuntO0Wj9W93e3SsbBZtqMYzfOrJupVf98uKXwRxm0z3SK1iOzdmGwBRWp6oyi/ei180ByUVjg+a4PxQFuowNdfXWlfRAZm6EXO4TfuxlL9v3A7kAAAAAAAAAAAAAAAAAAAAAAAAAcrvNvjG2lKlRSqVY+3KWdFN45fiZZaXh85I57ztCo1vFIxW9PHG9vpDzDbe3K93LVVqSks+rDOIR8IrgWNcdMfSkbKq+XJkne87y1bZs0d16P97alOrC0ryc6VRqNKUm3KlNv1Vl+6+XwyQNXpoms3r3Weh1dq2ilp6T9HqhUrxAADkrn25/nl+oGJVZgaK7eupjpHh59QOq3Mp+vUfdBL5v8A0ZHVgAAAAAAAAAAAAAAAAAAAAAAAGFtq7dG2r1lzp0pyXilwN8VYteKz7uWe80x2tHiHhNxdOWcttvOW+bb6npZv4h5CtOu8sVmjqhgVUZNSi1zUoteKfAxPZtXvD6KpvMYt83FZ8cHm3rI7KgyAchcv1p/ml+rAwbmeE2BpbZZbfe8gdrufH1ar+MV+oHRAAAAAAAAAAAAAAAAAENgRkBkBkBkBqAxtpWqr0atF8FVpzhnuysZNq25bRLTJXmrNfd89bQ1UKk6NRaalOTjOL6Nft18y59WJjeHnZwTWeWSlVjJZi8966p9zO9bxaOjjfHNZ6pNmjptxd3Z3deFSSat6U1Oc3lKcovKpxfV559yImq1EY68sd5T9HppyWi09oez6imX6NQFNasoRcnySA5C4mst55tv5ga2+qZiwMO1wB2u6scUpS758PJIDd5AZAZAZAnIE5AAAAAAAAAADAtSkBTqAawI1gR2gEdqBHagcxvfuha7RWqbdGuliNeCTbXRTjyml5P4m9Mlq9nLJhrfv3cND0R1lP/zqSj96NCprx4a8fU6evPhy/wCNWY2l1+xtxLG3S7TtLua96vL1f8I4XzyJ1OWfLNdJhjryurpTjGKjFRjGKxGMUlFL4JcjgkxGyvtwCroDX7ZufVUV1eX5ActeVQMi4seztNcvbqzg/wAsMPC/cDWWqA7rYfChBfmfzkwNhqAlSAnIDUBOQKosCsAAAAAAAAAYFmSAtNAUsCh5AolkCiWoC1Nz6IDGqKt0x8wLElcfhAhK466QK4qt1wBdjr6gV6muLfADGuqUqnFc8AYNvsebnGVTSoKWWsptpdMAXt4a6klS7mpP9kBqrW3+IG8ttoSjGMFhKKxnm3/AGztb1TeOuMgZWsCpTAqUwCkBegBcAAAAAAAAAAKGgKWgLcogUuIEaQKXACNAFLgBS4AUOmBS6bMCiUWZFitGWHwznp3gaa4qXUPYpSlHuUk2vACw9oXPWhX/AMGwKKtrWuNLcatJxyuMeaffkCYbDr9KrXjD/YF6Gxbn/uj503/IGx2bs+rTblKam2sL1cYQG1jqArWQLkcgXoQAyIAVgAAAAAAAAABoCnAEYApcAI0AQ4ARpAjQA0ARoAhwAdmBHZICOxQE9kA7JAT2KAnsUBPYoB2QFSpoCpQQFWkCpICQAAAAAAAAAAAAYAjADADADAEaQGkBpAjSA0gNIDSBOkBpAaQGkCdIDSAwBO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7412" name="Picture 4" descr="http://2.bp.blogspot.com/-Q2DM2oPOq3M/T_5KuTlHjlI/AAAAAAAACmU/sNjDcVHrzuM/s1600/tanda-tan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36688"/>
            <a:ext cx="579120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8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b="1" dirty="0"/>
              <a:t>Setelah menyelesaikan latihan ini, Anda akan mampu: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556794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1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/>
            </a:r>
            <a:br>
              <a:rPr lang="id-ID" smtClean="0"/>
            </a:br>
            <a:r>
              <a:rPr lang="en-US" smtClean="0"/>
              <a:t>Mengidentifikasi Masalah Dataset </a:t>
            </a:r>
            <a:r>
              <a:rPr lang="id-ID" smtClean="0"/>
              <a:t/>
            </a:r>
            <a:br>
              <a:rPr lang="id-ID" smtClean="0"/>
            </a:b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id-ID" sz="2400" dirty="0">
                <a:cs typeface="Aharoni" pitchFamily="2" charset="-79"/>
                <a:sym typeface="Wingdings" pitchFamily="2" charset="2"/>
              </a:rPr>
              <a:t>Cek apakah ada :</a:t>
            </a:r>
          </a:p>
          <a:p>
            <a:pPr>
              <a:buFontTx/>
              <a:buChar char="-"/>
              <a:defRPr/>
            </a:pPr>
            <a:r>
              <a:rPr lang="id-ID" sz="2400" dirty="0">
                <a:cs typeface="Aharoni" pitchFamily="2" charset="-79"/>
                <a:sym typeface="Wingdings" pitchFamily="2" charset="2"/>
              </a:rPr>
              <a:t>Sel yang kosong</a:t>
            </a:r>
          </a:p>
          <a:p>
            <a:pPr>
              <a:buFontTx/>
              <a:buChar char="-"/>
              <a:defRPr/>
            </a:pPr>
            <a:r>
              <a:rPr lang="id-ID" sz="2400" dirty="0">
                <a:cs typeface="Aharoni" pitchFamily="2" charset="-79"/>
                <a:sym typeface="Wingdings" pitchFamily="2" charset="2"/>
              </a:rPr>
              <a:t>merge cell</a:t>
            </a:r>
          </a:p>
          <a:p>
            <a:pPr>
              <a:buFontTx/>
              <a:buChar char="-"/>
              <a:defRPr/>
            </a:pPr>
            <a:r>
              <a:rPr lang="id-ID" sz="2400" dirty="0">
                <a:cs typeface="Aharoni" pitchFamily="2" charset="-79"/>
                <a:sym typeface="Wingdings" pitchFamily="2" charset="2"/>
              </a:rPr>
              <a:t>wrap text</a:t>
            </a:r>
          </a:p>
          <a:p>
            <a:pPr>
              <a:buFontTx/>
              <a:buChar char="-"/>
              <a:defRPr/>
            </a:pPr>
            <a:r>
              <a:rPr lang="id-ID" sz="2400" dirty="0">
                <a:cs typeface="Aharoni" pitchFamily="2" charset="-79"/>
                <a:sym typeface="Wingdings" pitchFamily="2" charset="2"/>
              </a:rPr>
              <a:t>hide</a:t>
            </a:r>
          </a:p>
          <a:p>
            <a:pPr>
              <a:buFontTx/>
              <a:buChar char="-"/>
              <a:defRPr/>
            </a:pPr>
            <a:r>
              <a:rPr lang="id-ID" sz="2400" dirty="0">
                <a:cs typeface="Aharoni" pitchFamily="2" charset="-79"/>
                <a:sym typeface="Wingdings" pitchFamily="2" charset="2"/>
              </a:rPr>
              <a:t>kolom yang berulang/kolom yang berisi data yang tidak diperlukan untuk analisa</a:t>
            </a:r>
          </a:p>
          <a:p>
            <a:pPr>
              <a:buFontTx/>
              <a:buChar char="-"/>
              <a:defRPr/>
            </a:pPr>
            <a:r>
              <a:rPr lang="id-ID" sz="2400" dirty="0">
                <a:cs typeface="Aharoni" pitchFamily="2" charset="-79"/>
                <a:sym typeface="Wingdings" pitchFamily="2" charset="2"/>
              </a:rPr>
              <a:t>Dalam satu kolom terdapat informasi yang berbeda </a:t>
            </a:r>
          </a:p>
          <a:p>
            <a:pPr>
              <a:buFontTx/>
              <a:buChar char="-"/>
              <a:defRPr/>
            </a:pPr>
            <a:r>
              <a:rPr lang="id-ID" sz="2400" dirty="0">
                <a:cs typeface="Aharoni" pitchFamily="2" charset="-79"/>
                <a:sym typeface="Wingdings" pitchFamily="2" charset="2"/>
              </a:rPr>
              <a:t>text to columns</a:t>
            </a:r>
            <a:endParaRPr lang="id-ID" sz="2400" dirty="0"/>
          </a:p>
          <a:p>
            <a:pPr>
              <a:buFont typeface="Arial" charset="0"/>
              <a:buChar char="•"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31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87440" y="152402"/>
            <a:ext cx="7024687" cy="815975"/>
          </a:xfrm>
        </p:spPr>
        <p:txBody>
          <a:bodyPr/>
          <a:lstStyle/>
          <a:p>
            <a:pPr eaLnBrk="1" hangingPunct="1"/>
            <a:r>
              <a:rPr lang="id-ID" b="1" dirty="0" smtClean="0">
                <a:cs typeface="Aharoni" panose="02010803020104030203" pitchFamily="2" charset="-79"/>
              </a:rPr>
              <a:t>U</a:t>
            </a:r>
            <a:r>
              <a:rPr lang="en-AU" b="1" dirty="0" err="1" smtClean="0">
                <a:cs typeface="Aharoni" panose="02010803020104030203" pitchFamily="2" charset="-79"/>
              </a:rPr>
              <a:t>nmerge</a:t>
            </a:r>
            <a:r>
              <a:rPr lang="en-AU" b="1" dirty="0" smtClean="0">
                <a:cs typeface="Aharoni" panose="02010803020104030203" pitchFamily="2" charset="-79"/>
              </a:rPr>
              <a:t> cell</a:t>
            </a:r>
            <a:endParaRPr lang="id-ID" b="1" dirty="0" smtClean="0">
              <a:cs typeface="Aharoni" panose="02010803020104030203" pitchFamily="2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7372" y="1752602"/>
            <a:ext cx="4040187" cy="790575"/>
          </a:xfrm>
        </p:spPr>
        <p:txBody>
          <a:bodyPr rtlCol="0" anchor="ctr">
            <a:normAutofit fontScale="25000" lnSpcReduction="20000"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9600" b="0" dirty="0"/>
              <a:t>Pilih sel gabungan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9600" b="0" dirty="0"/>
              <a:t>Menu Home </a:t>
            </a:r>
            <a:r>
              <a:rPr lang="id-ID" sz="9600" b="0" dirty="0">
                <a:sym typeface="Wingdings" pitchFamily="2" charset="2"/>
              </a:rPr>
              <a:t> </a:t>
            </a:r>
            <a:r>
              <a:rPr lang="id-ID" sz="9600" b="0" dirty="0"/>
              <a:t>Klik panah bawah bagian merge &amp; center </a:t>
            </a:r>
            <a:r>
              <a:rPr lang="id-ID" sz="9600" b="0" dirty="0">
                <a:sym typeface="Wingdings" pitchFamily="2" charset="2"/>
              </a:rPr>
              <a:t> pilih unmerge cells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7557" y="1600200"/>
            <a:ext cx="4424362" cy="792162"/>
          </a:xfrm>
        </p:spPr>
        <p:txBody>
          <a:bodyPr rtlCol="0" anchor="ctr">
            <a:no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b="0" dirty="0" smtClean="0"/>
              <a:t>Copy data ke sel dibawahnya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b="0" dirty="0" smtClean="0"/>
              <a:t>Pilih fill without formatting untuk menghindari penyalinan format pembatasnya</a:t>
            </a:r>
            <a:endParaRPr lang="id-ID" b="0" dirty="0"/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3124202"/>
            <a:ext cx="26654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124200"/>
            <a:ext cx="3090862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47675" y="274638"/>
            <a:ext cx="8229600" cy="1143000"/>
          </a:xfrm>
        </p:spPr>
        <p:txBody>
          <a:bodyPr/>
          <a:lstStyle/>
          <a:p>
            <a:pPr eaLnBrk="1" hangingPunct="1"/>
            <a:r>
              <a:rPr lang="id-ID" b="1" dirty="0" smtClean="0"/>
              <a:t>K</a:t>
            </a:r>
            <a:r>
              <a:rPr lang="en-AU" b="1" dirty="0" err="1" smtClean="0"/>
              <a:t>egunaan</a:t>
            </a:r>
            <a:r>
              <a:rPr lang="en-AU" b="1" dirty="0" smtClean="0"/>
              <a:t> (</a:t>
            </a:r>
            <a:r>
              <a:rPr lang="en-AU" b="1" dirty="0" err="1" smtClean="0"/>
              <a:t>Manfaat</a:t>
            </a:r>
            <a:r>
              <a:rPr lang="en-AU" b="1" dirty="0" smtClean="0"/>
              <a:t>)</a:t>
            </a:r>
            <a:endParaRPr lang="id-ID" b="1" dirty="0" smtClean="0"/>
          </a:p>
        </p:txBody>
      </p:sp>
      <p:pic>
        <p:nvPicPr>
          <p:cNvPr id="21507" name="Picture 2" descr="http://1.bp.blogspot.com/-RP14mVgQ4Bk/T_5MwKQAL3I/AAAAAAAACmk/ziNqpSS_zcs/s1600/question+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304927"/>
            <a:ext cx="34099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9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04850" y="838200"/>
            <a:ext cx="7772400" cy="2763838"/>
          </a:xfrm>
        </p:spPr>
        <p:txBody>
          <a:bodyPr/>
          <a:lstStyle/>
          <a:p>
            <a:pPr eaLnBrk="1" hangingPunct="1"/>
            <a:r>
              <a:rPr lang="en-AU" sz="5400" b="1" dirty="0">
                <a:cs typeface="Aharoni" panose="02010803020104030203" pitchFamily="2" charset="-79"/>
              </a:rPr>
              <a:t>3. </a:t>
            </a:r>
            <a:br>
              <a:rPr lang="en-AU" sz="5400" b="1" dirty="0">
                <a:cs typeface="Aharoni" panose="02010803020104030203" pitchFamily="2" charset="-79"/>
              </a:rPr>
            </a:br>
            <a:r>
              <a:rPr lang="id-ID" sz="5400" b="1" dirty="0">
                <a:cs typeface="Aharoni" panose="02010803020104030203" pitchFamily="2" charset="-79"/>
              </a:rPr>
              <a:t>MERAPIKAN DATA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2802"/>
            <a:ext cx="3024188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1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id-ID" b="1" dirty="0" smtClean="0"/>
              <a:t>Text to colum</a:t>
            </a:r>
            <a:r>
              <a:rPr lang="en-US" b="1" dirty="0" smtClean="0"/>
              <a:t>ns</a:t>
            </a:r>
            <a:endParaRPr lang="id-ID" b="1" dirty="0" smtClean="0"/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2"/>
            <a:ext cx="86868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990600" y="2667000"/>
            <a:ext cx="14478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400" dirty="0">
                <a:solidFill>
                  <a:prstClr val="white"/>
                </a:solidFill>
              </a:rPr>
              <a:t>1. Insert tabel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133600" y="2514602"/>
            <a:ext cx="457200" cy="295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4457700" y="17907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953000" y="2286000"/>
            <a:ext cx="300038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dirty="0">
                <a:solidFill>
                  <a:prstClr val="white"/>
                </a:solidFill>
              </a:rPr>
              <a:t>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143002" y="3733800"/>
            <a:ext cx="792163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38200" y="39624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225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200400"/>
            <a:ext cx="34337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rot="16200000" flipV="1">
            <a:off x="5638800" y="38100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943600" y="4114800"/>
            <a:ext cx="3810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943600" y="3733800"/>
            <a:ext cx="381000" cy="304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81602" y="3657600"/>
            <a:ext cx="690563" cy="685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286000" y="1866900"/>
            <a:ext cx="304800" cy="209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143002" y="1333500"/>
            <a:ext cx="1584325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dirty="0">
                <a:solidFill>
                  <a:prstClr val="white"/>
                </a:solidFill>
              </a:rPr>
              <a:t>5</a:t>
            </a:r>
            <a:r>
              <a:rPr lang="id-ID" sz="1200" dirty="0">
                <a:solidFill>
                  <a:prstClr val="white"/>
                </a:solidFill>
              </a:rPr>
              <a:t>. Beri nama colum</a:t>
            </a:r>
            <a:r>
              <a:rPr lang="en-US" sz="1200" dirty="0">
                <a:solidFill>
                  <a:prstClr val="white"/>
                </a:solidFill>
              </a:rPr>
              <a:t>ns</a:t>
            </a:r>
            <a:endParaRPr lang="id-ID" sz="1200" dirty="0">
              <a:solidFill>
                <a:prstClr val="white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696200" y="5472113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315200" y="5715002"/>
            <a:ext cx="533400" cy="4111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dirty="0">
                <a:solidFill>
                  <a:prstClr val="white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502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04121" y="228600"/>
            <a:ext cx="7024687" cy="673100"/>
          </a:xfrm>
        </p:spPr>
        <p:txBody>
          <a:bodyPr/>
          <a:lstStyle/>
          <a:p>
            <a:pPr eaLnBrk="1" hangingPunct="1"/>
            <a:r>
              <a:rPr lang="id-ID" b="1" dirty="0" smtClean="0">
                <a:cs typeface="Aharoni" panose="02010803020104030203" pitchFamily="2" charset="-79"/>
              </a:rPr>
              <a:t>T</a:t>
            </a:r>
            <a:r>
              <a:rPr lang="en-AU" b="1" dirty="0" err="1" smtClean="0">
                <a:cs typeface="Aharoni" panose="02010803020104030203" pitchFamily="2" charset="-79"/>
              </a:rPr>
              <a:t>ext</a:t>
            </a:r>
            <a:r>
              <a:rPr lang="en-AU" b="1" dirty="0" smtClean="0">
                <a:cs typeface="Aharoni" panose="02010803020104030203" pitchFamily="2" charset="-79"/>
              </a:rPr>
              <a:t> to columns (</a:t>
            </a:r>
            <a:r>
              <a:rPr lang="en-AU" b="1" dirty="0" err="1" smtClean="0">
                <a:cs typeface="Aharoni" panose="02010803020104030203" pitchFamily="2" charset="-79"/>
              </a:rPr>
              <a:t>Lanjutan</a:t>
            </a:r>
            <a:r>
              <a:rPr lang="en-AU" b="1" dirty="0" smtClean="0">
                <a:cs typeface="Aharoni" panose="02010803020104030203" pitchFamily="2" charset="-79"/>
              </a:rPr>
              <a:t> 2)</a:t>
            </a:r>
            <a:endParaRPr lang="id-ID" b="1" dirty="0" smtClean="0">
              <a:cs typeface="Aharoni" panose="02010803020104030203" pitchFamily="2" charset="-79"/>
            </a:endParaRP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>
          <a:xfrm>
            <a:off x="460376" y="1363665"/>
            <a:ext cx="4265612" cy="1338263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d-ID" sz="2000" b="0" dirty="0"/>
              <a:t>Kolom isian dapat dipertahankan atau dilewati (tidak diimpor)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d-ID" sz="2000" b="0" dirty="0"/>
              <a:t>Kategori data dapat ditentukan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d-ID" sz="2000" b="0" dirty="0"/>
              <a:t>Kolom isian dapat dihilangkan </a:t>
            </a:r>
            <a:r>
              <a:rPr lang="id-ID" sz="2000" b="0" dirty="0">
                <a:sym typeface="Wingdings" panose="05000000000000000000" pitchFamily="2" charset="2"/>
              </a:rPr>
              <a:t> klik finish</a:t>
            </a:r>
            <a:endParaRPr lang="id-ID" sz="2000" b="0" dirty="0"/>
          </a:p>
        </p:txBody>
      </p:sp>
      <p:sp>
        <p:nvSpPr>
          <p:cNvPr id="2355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62800" y="2174877"/>
            <a:ext cx="1595438" cy="639763"/>
          </a:xfrm>
        </p:spPr>
        <p:txBody>
          <a:bodyPr/>
          <a:lstStyle/>
          <a:p>
            <a:pPr eaLnBrk="1" hangingPunct="1"/>
            <a:r>
              <a:rPr lang="id-ID" sz="2000" b="0"/>
              <a:t>Beri nama kolom baru</a:t>
            </a: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14754"/>
            <a:ext cx="3922712" cy="313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80" y="2929733"/>
            <a:ext cx="3971970" cy="310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8421689" y="2583658"/>
            <a:ext cx="225425" cy="4619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2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b="1" dirty="0" smtClean="0"/>
              <a:t>Excel Dasar</a:t>
            </a:r>
            <a:endParaRPr lang="id-ID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6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Tujuan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Menentukan dataset yang memiliki struktur  sehingga dapat dianalisa</a:t>
            </a:r>
          </a:p>
          <a:p>
            <a:r>
              <a:rPr lang="en-US" smtClean="0"/>
              <a:t>Rekomendasi struktur yang sesuai untuk dataset</a:t>
            </a:r>
          </a:p>
          <a:p>
            <a:r>
              <a:rPr lang="en-US" smtClean="0"/>
              <a:t>Identifikasi masalah dalam dataset yang mencegah penggunaannya untuk analisis</a:t>
            </a:r>
          </a:p>
          <a:p>
            <a:r>
              <a:rPr lang="en-US" smtClean="0"/>
              <a:t>merapikan dataset menjadi bentuk yang sesuai untuk dianalisis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32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b="1" dirty="0"/>
              <a:t>Setelah menyelesaikan latihan ini, Anda akan mampu: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556794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02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id-ID" sz="4000" b="1" dirty="0"/>
              <a:t>Menentukan dan merekomendasikan struktur dataset yang akan dianalisa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981202"/>
            <a:ext cx="8229600" cy="4144963"/>
          </a:xfrm>
        </p:spPr>
        <p:txBody>
          <a:bodyPr/>
          <a:lstStyle/>
          <a:p>
            <a:r>
              <a:rPr lang="id-ID" dirty="0" smtClean="0">
                <a:cs typeface="Aharoni" panose="02010803020104030203" pitchFamily="2" charset="-79"/>
              </a:rPr>
              <a:t>Jangan pernah merubah dataset asli</a:t>
            </a:r>
          </a:p>
          <a:p>
            <a:r>
              <a:rPr lang="id-ID" dirty="0" smtClean="0">
                <a:cs typeface="Aharoni" panose="02010803020104030203" pitchFamily="2" charset="-79"/>
              </a:rPr>
              <a:t>Kesesuaian dataset dengan struktur untuk analisis dasar</a:t>
            </a:r>
          </a:p>
          <a:p>
            <a:r>
              <a:rPr lang="id-ID" dirty="0" smtClean="0"/>
              <a:t>Pastikan worksheet yang belum mempunyai nama itu bukan worksheet kosong</a:t>
            </a:r>
          </a:p>
        </p:txBody>
      </p:sp>
    </p:spTree>
    <p:extLst>
      <p:ext uri="{BB962C8B-B14F-4D97-AF65-F5344CB8AC3E}">
        <p14:creationId xmlns:p14="http://schemas.microsoft.com/office/powerpoint/2010/main" val="33167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800" dirty="0">
                <a:latin typeface="Aharoni" pitchFamily="2" charset="-79"/>
                <a:cs typeface="Aharoni" pitchFamily="2" charset="-79"/>
              </a:rPr>
              <a:t>S</a:t>
            </a:r>
            <a:r>
              <a:rPr lang="en-AU" sz="2800" dirty="0" err="1">
                <a:latin typeface="Aharoni" pitchFamily="2" charset="-79"/>
                <a:cs typeface="Aharoni" pitchFamily="2" charset="-79"/>
              </a:rPr>
              <a:t>alin</a:t>
            </a:r>
            <a:r>
              <a:rPr lang="en-AU" sz="2800" dirty="0">
                <a:latin typeface="Aharoni" pitchFamily="2" charset="-79"/>
                <a:cs typeface="Aharoni" pitchFamily="2" charset="-79"/>
              </a:rPr>
              <a:t> Worksheet</a:t>
            </a:r>
            <a:r>
              <a:rPr lang="id-ID" sz="2800" dirty="0">
                <a:latin typeface="Aharoni" pitchFamily="2" charset="-79"/>
                <a:cs typeface="Aharoni" pitchFamily="2" charset="-79"/>
              </a:rPr>
              <a:t> (LEMBAR KERJA) </a:t>
            </a:r>
            <a:r>
              <a:rPr lang="en-AU" sz="2800" dirty="0" err="1">
                <a:latin typeface="Aharoni" pitchFamily="2" charset="-79"/>
                <a:cs typeface="Aharoni" pitchFamily="2" charset="-79"/>
              </a:rPr>
              <a:t>ke</a:t>
            </a:r>
            <a:r>
              <a:rPr lang="en-AU" sz="2800" dirty="0">
                <a:latin typeface="Aharoni" pitchFamily="2" charset="-79"/>
                <a:cs typeface="Aharoni" pitchFamily="2" charset="-79"/>
              </a:rPr>
              <a:t> workbook</a:t>
            </a:r>
            <a:r>
              <a:rPr lang="id-ID" sz="2800" dirty="0">
                <a:latin typeface="Aharoni" pitchFamily="2" charset="-79"/>
                <a:cs typeface="Aharoni" pitchFamily="2" charset="-79"/>
              </a:rPr>
              <a:t> (BUKU KERJA)</a:t>
            </a:r>
            <a:r>
              <a:rPr lang="en-AU" sz="2800" dirty="0">
                <a:latin typeface="Aharoni" pitchFamily="2" charset="-79"/>
                <a:cs typeface="Aharoni" pitchFamily="2" charset="-79"/>
              </a:rPr>
              <a:t> yang </a:t>
            </a:r>
            <a:r>
              <a:rPr lang="en-AU" sz="2800" dirty="0" err="1">
                <a:latin typeface="Aharoni" pitchFamily="2" charset="-79"/>
                <a:cs typeface="Aharoni" pitchFamily="2" charset="-79"/>
              </a:rPr>
              <a:t>sama</a:t>
            </a:r>
            <a:r>
              <a:rPr lang="en-AU" sz="28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AU" sz="2800" dirty="0" err="1">
                <a:latin typeface="Aharoni" pitchFamily="2" charset="-79"/>
                <a:cs typeface="Aharoni" pitchFamily="2" charset="-79"/>
              </a:rPr>
              <a:t>atau</a:t>
            </a:r>
            <a:r>
              <a:rPr lang="en-AU" sz="2800" dirty="0">
                <a:latin typeface="Aharoni" pitchFamily="2" charset="-79"/>
                <a:cs typeface="Aharoni" pitchFamily="2" charset="-79"/>
              </a:rPr>
              <a:t> yang lain</a:t>
            </a:r>
            <a:r>
              <a:rPr lang="id-ID" sz="2800" dirty="0">
                <a:latin typeface="Aharoni" pitchFamily="2" charset="-79"/>
                <a:cs typeface="Aharoni" pitchFamily="2" charset="-79"/>
              </a:rPr>
              <a:t> </a:t>
            </a:r>
            <a:endParaRPr lang="id-ID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96965" y="2197895"/>
            <a:ext cx="3425825" cy="5746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Klik kanan pada tab worksheet </a:t>
            </a:r>
            <a:r>
              <a:rPr lang="id-ID" dirty="0" smtClean="0">
                <a:sym typeface="Wingdings" pitchFamily="2" charset="2"/>
              </a:rPr>
              <a:t> pilih move or copy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76802" y="2124868"/>
            <a:ext cx="3424237" cy="6477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Pilih worksheet yang akan di move or copy </a:t>
            </a:r>
            <a:r>
              <a:rPr lang="id-ID" dirty="0" smtClean="0">
                <a:sym typeface="Wingdings" pitchFamily="2" charset="2"/>
              </a:rPr>
              <a:t> create a copy  ok</a:t>
            </a:r>
            <a:endParaRPr lang="id-ID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94819"/>
            <a:ext cx="2951162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85296"/>
            <a:ext cx="28384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850900"/>
          </a:xfrm>
        </p:spPr>
        <p:txBody>
          <a:bodyPr/>
          <a:lstStyle/>
          <a:p>
            <a:pPr eaLnBrk="1" hangingPunct="1"/>
            <a:r>
              <a:rPr lang="id-ID" sz="4000" b="1" dirty="0">
                <a:cs typeface="Aharoni" panose="02010803020104030203" pitchFamily="2" charset="-79"/>
              </a:rPr>
              <a:t>G</a:t>
            </a:r>
            <a:r>
              <a:rPr lang="en-AU" sz="4000" b="1" dirty="0">
                <a:cs typeface="Aharoni" panose="02010803020104030203" pitchFamily="2" charset="-79"/>
              </a:rPr>
              <a:t>anti </a:t>
            </a:r>
            <a:r>
              <a:rPr lang="en-AU" sz="4000" b="1" dirty="0" err="1">
                <a:cs typeface="Aharoni" panose="02010803020104030203" pitchFamily="2" charset="-79"/>
              </a:rPr>
              <a:t>nama</a:t>
            </a:r>
            <a:r>
              <a:rPr lang="en-AU" sz="4000" b="1" dirty="0">
                <a:cs typeface="Aharoni" panose="02010803020104030203" pitchFamily="2" charset="-79"/>
              </a:rPr>
              <a:t> worksheet</a:t>
            </a:r>
            <a:endParaRPr lang="id-ID" sz="4000" b="1" dirty="0">
              <a:cs typeface="Aharoni" panose="02010803020104030203" pitchFamily="2" charset="-79"/>
            </a:endParaRPr>
          </a:p>
        </p:txBody>
      </p:sp>
      <p:sp>
        <p:nvSpPr>
          <p:cNvPr id="9219" name="Content Placeholder 6"/>
          <p:cNvSpPr>
            <a:spLocks noGrp="1"/>
          </p:cNvSpPr>
          <p:nvPr>
            <p:ph idx="1"/>
          </p:nvPr>
        </p:nvSpPr>
        <p:spPr>
          <a:xfrm>
            <a:off x="457200" y="1916906"/>
            <a:ext cx="8229600" cy="3874294"/>
          </a:xfrm>
        </p:spPr>
        <p:txBody>
          <a:bodyPr/>
          <a:lstStyle/>
          <a:p>
            <a:pPr eaLnBrk="1" hangingPunct="1"/>
            <a:r>
              <a:rPr lang="id-ID" dirty="0" smtClean="0"/>
              <a:t>Klik kanan pada tab worksheet </a:t>
            </a:r>
            <a:r>
              <a:rPr lang="id-ID" dirty="0" smtClean="0">
                <a:sym typeface="Wingdings" panose="05000000000000000000" pitchFamily="2" charset="2"/>
              </a:rPr>
              <a:t> rename</a:t>
            </a:r>
          </a:p>
          <a:p>
            <a:pPr eaLnBrk="1" hangingPunct="1"/>
            <a:r>
              <a:rPr lang="id-ID" dirty="0" smtClean="0">
                <a:sym typeface="Wingdings" panose="05000000000000000000" pitchFamily="2" charset="2"/>
              </a:rPr>
              <a:t>Atau double click pada tab worksheet</a:t>
            </a:r>
            <a:endParaRPr lang="id-ID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90" y="3246440"/>
            <a:ext cx="6808787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0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71513" y="914402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d-ID" sz="4000" b="1">
                <a:solidFill>
                  <a:prstClr val="black"/>
                </a:solidFill>
                <a:cs typeface="Aharoni" panose="02010803020104030203" pitchFamily="2" charset="-79"/>
              </a:rPr>
              <a:t>M</a:t>
            </a:r>
            <a:r>
              <a:rPr lang="en-AU" sz="4000" b="1">
                <a:solidFill>
                  <a:prstClr val="black"/>
                </a:solidFill>
                <a:cs typeface="Aharoni" panose="02010803020104030203" pitchFamily="2" charset="-79"/>
              </a:rPr>
              <a:t>elihat beberapa worksheet dalam waktu bersamaan</a:t>
            </a:r>
            <a:endParaRPr lang="id-ID" sz="4000" b="1" dirty="0">
              <a:solidFill>
                <a:prstClr val="black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61990" y="2819400"/>
            <a:ext cx="79390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  <a:defRPr/>
            </a:pPr>
            <a:r>
              <a:rPr lang="id-ID" sz="1800">
                <a:solidFill>
                  <a:prstClr val="black"/>
                </a:solidFill>
              </a:rPr>
              <a:t>Save as file DAFF_AI_SERO.xlsx</a:t>
            </a:r>
          </a:p>
          <a:p>
            <a:pPr algn="just">
              <a:buFont typeface="Arial" charset="0"/>
              <a:buNone/>
              <a:defRPr/>
            </a:pPr>
            <a:r>
              <a:rPr lang="id-ID" sz="1800">
                <a:solidFill>
                  <a:prstClr val="black"/>
                </a:solidFill>
              </a:rPr>
              <a:t>menu view </a:t>
            </a:r>
            <a:r>
              <a:rPr lang="id-ID" sz="1800">
                <a:solidFill>
                  <a:prstClr val="black"/>
                </a:solidFill>
                <a:sym typeface="Wingdings" pitchFamily="2" charset="2"/>
              </a:rPr>
              <a:t> pilih :</a:t>
            </a:r>
          </a:p>
          <a:p>
            <a:pPr algn="just">
              <a:buFont typeface="Arial" charset="0"/>
              <a:buNone/>
              <a:defRPr/>
            </a:pPr>
            <a:r>
              <a:rPr lang="id-ID" sz="1800">
                <a:solidFill>
                  <a:prstClr val="black"/>
                </a:solidFill>
                <a:sym typeface="Wingdings" pitchFamily="2" charset="2"/>
              </a:rPr>
              <a:t> - view side by side (tampak berdampingan)</a:t>
            </a:r>
          </a:p>
          <a:p>
            <a:pPr algn="just">
              <a:buFont typeface="Arial" charset="0"/>
              <a:buNone/>
              <a:defRPr/>
            </a:pPr>
            <a:r>
              <a:rPr lang="id-ID" sz="1800">
                <a:solidFill>
                  <a:prstClr val="black"/>
                </a:solidFill>
                <a:sym typeface="Wingdings" pitchFamily="2" charset="2"/>
              </a:rPr>
              <a:t> - synchronous scrolling (penyingkronan</a:t>
            </a:r>
            <a:r>
              <a:rPr lang="en-US" sz="180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d-ID" sz="1800">
                <a:solidFill>
                  <a:prstClr val="black"/>
                </a:solidFill>
                <a:sym typeface="Wingdings" pitchFamily="2" charset="2"/>
              </a:rPr>
              <a:t>penggulungan</a:t>
            </a:r>
            <a:r>
              <a:rPr lang="en-US" sz="1800">
                <a:solidFill>
                  <a:prstClr val="black"/>
                </a:solidFill>
                <a:sym typeface="Wingdings" pitchFamily="2" charset="2"/>
              </a:rPr>
              <a:t>)</a:t>
            </a:r>
            <a:endParaRPr lang="id-ID" sz="1800">
              <a:solidFill>
                <a:prstClr val="black"/>
              </a:solidFill>
              <a:sym typeface="Wingdings" pitchFamily="2" charset="2"/>
            </a:endParaRPr>
          </a:p>
          <a:p>
            <a:pPr algn="just">
              <a:buFont typeface="Arial" charset="0"/>
              <a:buNone/>
              <a:defRPr/>
            </a:pPr>
            <a:r>
              <a:rPr lang="id-ID" sz="1800">
                <a:solidFill>
                  <a:prstClr val="black"/>
                </a:solidFill>
                <a:sym typeface="Wingdings" pitchFamily="2" charset="2"/>
              </a:rPr>
              <a:t> - reset window position (mengatur ulang posisi</a:t>
            </a:r>
            <a:r>
              <a:rPr lang="en-US" sz="180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d-ID" sz="1800">
                <a:solidFill>
                  <a:prstClr val="black"/>
                </a:solidFill>
                <a:sym typeface="Wingdings" pitchFamily="2" charset="2"/>
              </a:rPr>
              <a:t>jendela)</a:t>
            </a:r>
          </a:p>
          <a:p>
            <a:pPr algn="just">
              <a:buFont typeface="Arial" charset="0"/>
              <a:buNone/>
              <a:defRPr/>
            </a:pPr>
            <a:r>
              <a:rPr lang="id-ID" sz="1800">
                <a:solidFill>
                  <a:prstClr val="black"/>
                </a:solidFill>
                <a:sym typeface="Wingdings" pitchFamily="2" charset="2"/>
              </a:rPr>
              <a:t>Jika ingin merubah tampilan, pilih menu view  arrange all  arrange window  pilih tampilan yang diinginkan</a:t>
            </a:r>
          </a:p>
          <a:p>
            <a:pPr algn="just">
              <a:buFont typeface="Arial" charset="0"/>
              <a:buNone/>
              <a:defRPr/>
            </a:pPr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On-screen Show (4:3)</PresentationFormat>
  <Paragraphs>107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Times New Roman</vt:lpstr>
      <vt:lpstr>Wingdings</vt:lpstr>
      <vt:lpstr>1_Office Theme</vt:lpstr>
      <vt:lpstr>Office Theme</vt:lpstr>
      <vt:lpstr>PowerPoint Presentation</vt:lpstr>
      <vt:lpstr>3.  MERAPIKAN DATA </vt:lpstr>
      <vt:lpstr>Excel Dasar</vt:lpstr>
      <vt:lpstr>Tujuan</vt:lpstr>
      <vt:lpstr>Setelah menyelesaikan latihan ini, Anda akan mampu:</vt:lpstr>
      <vt:lpstr>Menentukan dan merekomendasikan struktur dataset yang akan dianalisa</vt:lpstr>
      <vt:lpstr>Salin Worksheet (LEMBAR KERJA) ke workbook (BUKU KERJA) yang sama atau yang lain </vt:lpstr>
      <vt:lpstr>Ganti nama worksheet</vt:lpstr>
      <vt:lpstr>PowerPoint Presentation</vt:lpstr>
      <vt:lpstr>Bagaimana caranya?</vt:lpstr>
      <vt:lpstr>View side by side (vertikal)</vt:lpstr>
      <vt:lpstr> Synchronous Scrolling  Menggulung Data (horizontal)  </vt:lpstr>
      <vt:lpstr>PowerPoint Presentation</vt:lpstr>
      <vt:lpstr>Tampilan cascade</vt:lpstr>
      <vt:lpstr>Kegunaan (Manfaat)</vt:lpstr>
      <vt:lpstr>Setelah menyelesaikan latihan ini, Anda akan mampu:</vt:lpstr>
      <vt:lpstr> Mengidentifikasi Masalah Dataset  </vt:lpstr>
      <vt:lpstr>Unmerge cell</vt:lpstr>
      <vt:lpstr>Kegunaan (Manfaat)</vt:lpstr>
      <vt:lpstr>Text to columns</vt:lpstr>
      <vt:lpstr>Text to columns (Lanjutan 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Catriona Mackenzie</dc:creator>
  <cp:lastModifiedBy>Catriona Mackenzie</cp:lastModifiedBy>
  <cp:revision>1</cp:revision>
  <dcterms:created xsi:type="dcterms:W3CDTF">2013-06-03T14:34:37Z</dcterms:created>
  <dcterms:modified xsi:type="dcterms:W3CDTF">2013-06-03T14:34:55Z</dcterms:modified>
</cp:coreProperties>
</file>