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94" r:id="rId2"/>
    <p:sldId id="307" r:id="rId3"/>
    <p:sldId id="315" r:id="rId4"/>
    <p:sldId id="314" r:id="rId5"/>
    <p:sldId id="316" r:id="rId6"/>
    <p:sldId id="295" r:id="rId7"/>
    <p:sldId id="296" r:id="rId8"/>
    <p:sldId id="297" r:id="rId9"/>
    <p:sldId id="317" r:id="rId10"/>
    <p:sldId id="318" r:id="rId11"/>
    <p:sldId id="298" r:id="rId12"/>
    <p:sldId id="319" r:id="rId13"/>
    <p:sldId id="299" r:id="rId14"/>
    <p:sldId id="308" r:id="rId15"/>
    <p:sldId id="309" r:id="rId16"/>
    <p:sldId id="324" r:id="rId17"/>
    <p:sldId id="304" r:id="rId18"/>
    <p:sldId id="325" r:id="rId19"/>
    <p:sldId id="305" r:id="rId20"/>
    <p:sldId id="329" r:id="rId21"/>
    <p:sldId id="326" r:id="rId22"/>
    <p:sldId id="327" r:id="rId23"/>
    <p:sldId id="330" r:id="rId24"/>
    <p:sldId id="332" r:id="rId25"/>
    <p:sldId id="331" r:id="rId26"/>
    <p:sldId id="333" r:id="rId27"/>
    <p:sldId id="335" r:id="rId28"/>
    <p:sldId id="334" r:id="rId29"/>
    <p:sldId id="30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7" d="100"/>
          <a:sy n="67" d="100"/>
        </p:scale>
        <p:origin x="139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CF768-9A7F-4109-9333-9AB15215AA58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A093F-DA91-4CA5-8240-2A2DA8CC4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8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4" y="332656"/>
            <a:ext cx="1120514" cy="504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68" y="245593"/>
            <a:ext cx="652264" cy="678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4" y="332656"/>
            <a:ext cx="1120514" cy="504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68" y="245593"/>
            <a:ext cx="652264" cy="678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137A7-B7EB-C947-BB67-ECE9659E37BE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41" y="4869160"/>
            <a:ext cx="2358896" cy="163943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08594"/>
            <a:ext cx="9144000" cy="34940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cap="all" dirty="0" smtClean="0">
                <a:latin typeface="Times New Roman" pitchFamily="18" charset="0"/>
              </a:rPr>
              <a:t>Australia Indonesia Partnership</a:t>
            </a:r>
            <a:r>
              <a:rPr lang="en-AU" sz="1000" cap="all" baseline="0" dirty="0" smtClean="0">
                <a:latin typeface="Times New Roman" pitchFamily="18" charset="0"/>
              </a:rPr>
              <a:t> for Emerging Infectious Diseases</a:t>
            </a:r>
            <a:endParaRPr lang="en-AU" sz="1000" cap="all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ining.isikhnas.com/" TargetMode="External"/><Relationship Id="rId2" Type="http://schemas.openxmlformats.org/officeDocument/2006/relationships/hyperlink" Target="http://www.isikhnas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/>
            </a:r>
            <a:br>
              <a:rPr lang="en-AU" b="1" dirty="0"/>
            </a:b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5272" y="4405701"/>
            <a:ext cx="6858000" cy="1314450"/>
          </a:xfrm>
        </p:spPr>
        <p:txBody>
          <a:bodyPr>
            <a:normAutofit/>
          </a:bodyPr>
          <a:lstStyle/>
          <a:p>
            <a:r>
              <a:rPr lang="en-US" altLang="en-US" sz="12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K</a:t>
            </a:r>
            <a:r>
              <a:rPr lang="id-ID" altLang="en-US" sz="12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EMENTERIAN PERTANIAN</a:t>
            </a:r>
          </a:p>
          <a:p>
            <a:r>
              <a:rPr lang="id-ID" altLang="en-US" sz="12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DIREKTORAT JENDERAL PETERNAKAN DAN KESEHATAN HEWAN</a:t>
            </a:r>
            <a:endParaRPr lang="en-US" altLang="en-US" sz="1200" b="1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r>
              <a:rPr lang="en-US" altLang="en-US" sz="12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DIREKTORAT KESEHATAN HEWAN</a:t>
            </a:r>
          </a:p>
        </p:txBody>
      </p:sp>
      <p:pic>
        <p:nvPicPr>
          <p:cNvPr id="4" name="Content Placeholder 6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80" y="283924"/>
            <a:ext cx="3456384" cy="19506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4209" y="2670475"/>
            <a:ext cx="4315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 err="1" smtClean="0"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Pengenalan</a:t>
            </a:r>
            <a:r>
              <a:rPr lang="en-US" altLang="en-US" b="1" dirty="0" smtClean="0"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 Web : </a:t>
            </a:r>
            <a:r>
              <a:rPr lang="en-US" altLang="en-US" b="1" dirty="0" err="1" smtClean="0"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Administrasi</a:t>
            </a:r>
            <a:endParaRPr lang="en-US" altLang="en-US" b="1" dirty="0" smtClean="0">
              <a:latin typeface="Tahoma" panose="020B0604030504040204" pitchFamily="34" charset="0"/>
              <a:ea typeface="Arial Unicode MS" panose="020B0604020202020204" pitchFamily="34" charset="-128"/>
              <a:cs typeface="Tahoma" panose="020B0604030504040204" pitchFamily="34" charset="0"/>
            </a:endParaRPr>
          </a:p>
          <a:p>
            <a:pPr algn="ctr"/>
            <a:r>
              <a:rPr lang="en-US" altLang="en-US" b="1" dirty="0" err="1" smtClean="0"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Sesi</a:t>
            </a:r>
            <a:r>
              <a:rPr lang="en-US" altLang="en-US" b="1" dirty="0" smtClean="0"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 13</a:t>
            </a:r>
            <a:endParaRPr lang="en-US" altLang="en-US" b="1" dirty="0">
              <a:latin typeface="Tahoma" panose="020B0604030504040204" pitchFamily="34" charset="0"/>
              <a:ea typeface="Arial Unicode MS" panose="020B060402020202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2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Ijin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rinci</a:t>
            </a:r>
            <a:r>
              <a:rPr lang="en-US" dirty="0" smtClean="0"/>
              <a:t> di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 smtClean="0"/>
          </a:p>
          <a:p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pengguna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Perijinan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3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82886"/>
            <a:ext cx="9113659" cy="512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7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 </a:t>
            </a:r>
            <a:r>
              <a:rPr lang="en-US" dirty="0" err="1" smtClean="0"/>
              <a:t>Pengguna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Mengubah</a:t>
            </a:r>
            <a:r>
              <a:rPr lang="en-US" dirty="0" smtClean="0"/>
              <a:t> password</a:t>
            </a:r>
          </a:p>
          <a:p>
            <a:pPr lvl="1"/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koordinator</a:t>
            </a:r>
            <a:r>
              <a:rPr lang="en-US" dirty="0" smtClean="0"/>
              <a:t> </a:t>
            </a:r>
            <a:r>
              <a:rPr lang="en-US" dirty="0" err="1" smtClean="0"/>
              <a:t>isikhnas</a:t>
            </a:r>
            <a:endParaRPr lang="en-US" dirty="0"/>
          </a:p>
          <a:p>
            <a:pPr lvl="1"/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Mengubah</a:t>
            </a:r>
            <a:r>
              <a:rPr lang="en-US" dirty="0" smtClean="0"/>
              <a:t> data </a:t>
            </a:r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Menghapus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/>
          </a:p>
          <a:p>
            <a:pPr lvl="1"/>
            <a:r>
              <a:rPr lang="en-US" dirty="0" smtClean="0"/>
              <a:t>Data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tersimpan</a:t>
            </a:r>
            <a:r>
              <a:rPr lang="en-US" dirty="0" smtClean="0"/>
              <a:t> </a:t>
            </a:r>
            <a:r>
              <a:rPr lang="en-US" dirty="0" smtClean="0"/>
              <a:t>di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namun</a:t>
            </a:r>
            <a:endParaRPr lang="en-US" dirty="0"/>
          </a:p>
          <a:p>
            <a:pPr lvl="2"/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endParaRPr lang="en-US" dirty="0" smtClean="0"/>
          </a:p>
          <a:p>
            <a:pPr lvl="2"/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diaktifkan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66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Ganti</a:t>
            </a:r>
            <a:r>
              <a:rPr lang="en-US" dirty="0" smtClean="0"/>
              <a:t> password</a:t>
            </a:r>
            <a:r>
              <a:rPr lang="en-US" dirty="0"/>
              <a:t>,</a:t>
            </a:r>
            <a:r>
              <a:rPr lang="en-US" dirty="0" smtClean="0"/>
              <a:t> Edit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Hapus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0" y="1404466"/>
            <a:ext cx="8977559" cy="489168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028384" y="5229200"/>
            <a:ext cx="1144470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sz="13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936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Ganti</a:t>
            </a:r>
            <a:r>
              <a:rPr lang="en-US" dirty="0" smtClean="0"/>
              <a:t> password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13" t="2963" r="1613" b="2261"/>
          <a:stretch/>
        </p:blipFill>
        <p:spPr>
          <a:xfrm>
            <a:off x="2627784" y="1419504"/>
            <a:ext cx="4320481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501008"/>
            <a:ext cx="2483768" cy="299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– </a:t>
            </a:r>
            <a:r>
              <a:rPr lang="en-US" dirty="0" err="1" smtClean="0"/>
              <a:t>Ganti</a:t>
            </a:r>
            <a:r>
              <a:rPr lang="en-US" dirty="0" smtClean="0"/>
              <a:t> Password</a:t>
            </a:r>
            <a:endParaRPr lang="en-US" dirty="0"/>
          </a:p>
        </p:txBody>
      </p:sp>
      <p:pic>
        <p:nvPicPr>
          <p:cNvPr id="17" name="Content Placeholder 16" descr="paswor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5181"/>
            <a:ext cx="8229600" cy="4216001"/>
          </a:xfrm>
        </p:spPr>
      </p:pic>
    </p:spTree>
    <p:extLst>
      <p:ext uri="{BB962C8B-B14F-4D97-AF65-F5344CB8AC3E}">
        <p14:creationId xmlns:p14="http://schemas.microsoft.com/office/powerpoint/2010/main" val="292796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Infrastruktur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infrastruktur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membuat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infrastruktur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Infrastruktur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dibuat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oleh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koordinator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isikhnas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dirty="0" err="1" smtClean="0">
                <a:sym typeface="Wingdings" panose="05000000000000000000" pitchFamily="2" charset="2"/>
              </a:rPr>
              <a:t>pusat</a:t>
            </a:r>
            <a:r>
              <a:rPr lang="en-US" dirty="0" smtClean="0">
                <a:sym typeface="Wingdings" panose="05000000000000000000" pitchFamily="2" charset="2"/>
              </a:rPr>
              <a:t>/regional/</a:t>
            </a:r>
            <a:r>
              <a:rPr lang="en-US" dirty="0" err="1" smtClean="0">
                <a:sym typeface="Wingdings" panose="05000000000000000000" pitchFamily="2" charset="2"/>
              </a:rPr>
              <a:t>provinsi</a:t>
            </a:r>
            <a:r>
              <a:rPr lang="en-US" dirty="0" smtClean="0">
                <a:sym typeface="Wingdings" panose="05000000000000000000" pitchFamily="2" charset="2"/>
              </a:rPr>
              <a:t>/</a:t>
            </a:r>
            <a:r>
              <a:rPr lang="en-US" dirty="0" err="1" smtClean="0">
                <a:sym typeface="Wingdings" panose="05000000000000000000" pitchFamily="2" charset="2"/>
              </a:rPr>
              <a:t>kabupaten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ID </a:t>
            </a:r>
            <a:r>
              <a:rPr lang="en-US" dirty="0" err="1" smtClean="0">
                <a:sym typeface="Wingdings" panose="05000000000000000000" pitchFamily="2" charset="2"/>
              </a:rPr>
              <a:t>Infrastruktur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digunakan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Pelaporan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sms</a:t>
            </a:r>
            <a:r>
              <a:rPr lang="en-US" dirty="0" smtClean="0">
                <a:sym typeface="Wingdings" panose="05000000000000000000" pitchFamily="2" charset="2"/>
              </a:rPr>
              <a:t> RP (</a:t>
            </a:r>
            <a:r>
              <a:rPr lang="en-US" dirty="0" err="1" smtClean="0">
                <a:sym typeface="Wingdings" panose="05000000000000000000" pitchFamily="2" charset="2"/>
              </a:rPr>
              <a:t>laporan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pemotongan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Pelaporan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sms</a:t>
            </a:r>
            <a:r>
              <a:rPr lang="en-US" dirty="0" smtClean="0">
                <a:sym typeface="Wingdings" panose="05000000000000000000" pitchFamily="2" charset="2"/>
              </a:rPr>
              <a:t> LAB (</a:t>
            </a:r>
            <a:r>
              <a:rPr lang="en-US" dirty="0" err="1" smtClean="0">
                <a:sym typeface="Wingdings" panose="05000000000000000000" pitchFamily="2" charset="2"/>
              </a:rPr>
              <a:t>pelaporan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pengiriman</a:t>
            </a:r>
            <a:r>
              <a:rPr lang="en-US" dirty="0" smtClean="0">
                <a:sym typeface="Wingdings" panose="05000000000000000000" pitchFamily="2" charset="2"/>
              </a:rPr>
              <a:t> sample)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mengunduh</a:t>
            </a:r>
            <a:r>
              <a:rPr lang="en-US" dirty="0" smtClean="0">
                <a:sym typeface="Wingdings" panose="05000000000000000000" pitchFamily="2" charset="2"/>
              </a:rPr>
              <a:t> data </a:t>
            </a:r>
            <a:r>
              <a:rPr lang="en-US" dirty="0" err="1" smtClean="0">
                <a:sym typeface="Wingdings" panose="05000000000000000000" pitchFamily="2" charset="2"/>
              </a:rPr>
              <a:t>standar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laboratorium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kelengkapan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profil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pengguna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67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Infrastruktur</a:t>
            </a:r>
            <a:endParaRPr lang="id-ID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50" y="1196752"/>
            <a:ext cx="9089010" cy="5112568"/>
          </a:xfrm>
        </p:spPr>
      </p:pic>
      <p:sp>
        <p:nvSpPr>
          <p:cNvPr id="4" name="Oval 3"/>
          <p:cNvSpPr/>
          <p:nvPr/>
        </p:nvSpPr>
        <p:spPr>
          <a:xfrm>
            <a:off x="971600" y="2595036"/>
            <a:ext cx="1144470" cy="347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sz="13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 rot="5400000">
            <a:off x="8114565" y="4077072"/>
            <a:ext cx="1144470" cy="347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sz="13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86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Pengisian</a:t>
            </a:r>
            <a:r>
              <a:rPr lang="en-US" dirty="0" smtClean="0"/>
              <a:t> Data </a:t>
            </a:r>
            <a:r>
              <a:rPr lang="en-US" dirty="0" err="1" smtClean="0"/>
              <a:t>Infrastruktur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 err="1" smtClean="0"/>
              <a:t>Nama</a:t>
            </a:r>
            <a:r>
              <a:rPr lang="en-US" sz="5100" dirty="0" smtClean="0"/>
              <a:t> </a:t>
            </a:r>
            <a:r>
              <a:rPr lang="en-US" sz="5100" dirty="0" err="1"/>
              <a:t>Infrastruktur</a:t>
            </a:r>
            <a:r>
              <a:rPr lang="en-US" sz="5100" dirty="0"/>
              <a:t> </a:t>
            </a:r>
            <a:r>
              <a:rPr lang="en-US" sz="5100" dirty="0" smtClean="0"/>
              <a:t>*</a:t>
            </a:r>
          </a:p>
          <a:p>
            <a:pPr lvl="1"/>
            <a:r>
              <a:rPr lang="en-US" sz="3800" dirty="0" err="1" smtClean="0"/>
              <a:t>Diisi</a:t>
            </a:r>
            <a:r>
              <a:rPr lang="en-US" sz="3800" dirty="0" smtClean="0"/>
              <a:t> </a:t>
            </a:r>
            <a:r>
              <a:rPr lang="en-US" sz="3800" dirty="0" err="1" smtClean="0"/>
              <a:t>dengan</a:t>
            </a:r>
            <a:r>
              <a:rPr lang="en-US" sz="3800" dirty="0" smtClean="0"/>
              <a:t> </a:t>
            </a:r>
            <a:r>
              <a:rPr lang="en-US" sz="3800" dirty="0" err="1" smtClean="0"/>
              <a:t>nama</a:t>
            </a:r>
            <a:r>
              <a:rPr lang="en-US" sz="3800" dirty="0" smtClean="0"/>
              <a:t> </a:t>
            </a:r>
            <a:r>
              <a:rPr lang="en-US" sz="3800" dirty="0" err="1" smtClean="0"/>
              <a:t>instansi</a:t>
            </a:r>
            <a:r>
              <a:rPr lang="en-US" sz="3800" dirty="0" smtClean="0"/>
              <a:t> </a:t>
            </a:r>
            <a:r>
              <a:rPr lang="en-US" sz="3800" dirty="0" err="1" smtClean="0"/>
              <a:t>lengkap</a:t>
            </a:r>
            <a:r>
              <a:rPr lang="en-US" sz="3800" dirty="0" smtClean="0"/>
              <a:t> </a:t>
            </a:r>
            <a:r>
              <a:rPr lang="en-US" sz="3800" dirty="0" err="1" smtClean="0"/>
              <a:t>dengan</a:t>
            </a:r>
            <a:r>
              <a:rPr lang="en-US" sz="3800" dirty="0" smtClean="0"/>
              <a:t> </a:t>
            </a:r>
            <a:r>
              <a:rPr lang="en-US" sz="3800" dirty="0" err="1" smtClean="0"/>
              <a:t>nama</a:t>
            </a:r>
            <a:r>
              <a:rPr lang="en-US" sz="3800" dirty="0" smtClean="0"/>
              <a:t> </a:t>
            </a:r>
            <a:r>
              <a:rPr lang="en-US" sz="3800" dirty="0" err="1" smtClean="0"/>
              <a:t>kabupaten</a:t>
            </a:r>
            <a:r>
              <a:rPr lang="en-US" sz="3800" dirty="0" smtClean="0"/>
              <a:t> </a:t>
            </a:r>
            <a:r>
              <a:rPr lang="en-US" sz="3800" dirty="0" err="1" smtClean="0"/>
              <a:t>dan</a:t>
            </a:r>
            <a:r>
              <a:rPr lang="en-US" sz="3800" dirty="0" smtClean="0"/>
              <a:t> </a:t>
            </a:r>
            <a:r>
              <a:rPr lang="en-US" sz="3800" dirty="0" err="1" smtClean="0"/>
              <a:t>provinsi</a:t>
            </a:r>
            <a:endParaRPr lang="en-US" sz="3800" dirty="0" smtClean="0"/>
          </a:p>
          <a:p>
            <a:pPr lvl="2"/>
            <a:r>
              <a:rPr lang="en-US" sz="3400" dirty="0" err="1" smtClean="0"/>
              <a:t>Contoh</a:t>
            </a:r>
            <a:r>
              <a:rPr lang="en-US" sz="3400" dirty="0" smtClean="0"/>
              <a:t> : </a:t>
            </a:r>
          </a:p>
          <a:p>
            <a:pPr lvl="3"/>
            <a:r>
              <a:rPr lang="en-US" sz="2900" dirty="0" err="1" smtClean="0"/>
              <a:t>Dinas</a:t>
            </a:r>
            <a:r>
              <a:rPr lang="en-US" sz="2900" dirty="0" smtClean="0"/>
              <a:t> </a:t>
            </a:r>
            <a:r>
              <a:rPr lang="en-US" sz="2900" dirty="0" err="1" smtClean="0"/>
              <a:t>Pertanian</a:t>
            </a:r>
            <a:r>
              <a:rPr lang="en-US" sz="2900" dirty="0" smtClean="0"/>
              <a:t> </a:t>
            </a:r>
            <a:r>
              <a:rPr lang="en-US" sz="2900" dirty="0" err="1" smtClean="0"/>
              <a:t>dan</a:t>
            </a:r>
            <a:r>
              <a:rPr lang="en-US" sz="2900" dirty="0" smtClean="0"/>
              <a:t> </a:t>
            </a:r>
            <a:r>
              <a:rPr lang="en-US" sz="2900" dirty="0" err="1" smtClean="0"/>
              <a:t>Peternakan</a:t>
            </a:r>
            <a:r>
              <a:rPr lang="en-US" sz="2900" dirty="0" smtClean="0"/>
              <a:t> </a:t>
            </a:r>
            <a:r>
              <a:rPr lang="en-US" sz="2900" dirty="0" err="1" smtClean="0"/>
              <a:t>Karanganyar</a:t>
            </a:r>
            <a:r>
              <a:rPr lang="en-US" sz="2900" dirty="0" smtClean="0"/>
              <a:t>, </a:t>
            </a:r>
            <a:r>
              <a:rPr lang="en-US" sz="2900" dirty="0" err="1"/>
              <a:t>J</a:t>
            </a:r>
            <a:r>
              <a:rPr lang="en-US" sz="2900" dirty="0" err="1" smtClean="0"/>
              <a:t>awa</a:t>
            </a:r>
            <a:r>
              <a:rPr lang="en-US" sz="2900" dirty="0" smtClean="0"/>
              <a:t> </a:t>
            </a:r>
            <a:r>
              <a:rPr lang="en-US" sz="2900" dirty="0" err="1" smtClean="0"/>
              <a:t>tengah</a:t>
            </a:r>
            <a:endParaRPr lang="en-US" sz="2900" dirty="0"/>
          </a:p>
          <a:p>
            <a:pPr lvl="3"/>
            <a:r>
              <a:rPr lang="en-US" sz="2900" dirty="0" err="1" smtClean="0"/>
              <a:t>Balai</a:t>
            </a:r>
            <a:r>
              <a:rPr lang="en-US" sz="2900" dirty="0" smtClean="0"/>
              <a:t> </a:t>
            </a:r>
            <a:r>
              <a:rPr lang="en-US" sz="2900" dirty="0" err="1" smtClean="0"/>
              <a:t>Veteriner</a:t>
            </a:r>
            <a:r>
              <a:rPr lang="en-US" sz="2900" dirty="0" smtClean="0"/>
              <a:t> </a:t>
            </a:r>
            <a:r>
              <a:rPr lang="en-US" sz="2900" dirty="0" err="1" smtClean="0"/>
              <a:t>Subang</a:t>
            </a:r>
            <a:endParaRPr lang="en-US" sz="2900" dirty="0" smtClean="0"/>
          </a:p>
          <a:p>
            <a:pPr lvl="3"/>
            <a:r>
              <a:rPr lang="en-US" sz="2900" dirty="0" err="1" smtClean="0"/>
              <a:t>Puskeswan</a:t>
            </a:r>
            <a:r>
              <a:rPr lang="en-US" sz="2900" dirty="0" smtClean="0"/>
              <a:t> AIKMEL, Lombok </a:t>
            </a:r>
            <a:r>
              <a:rPr lang="en-US" sz="2900" dirty="0" err="1" smtClean="0"/>
              <a:t>Timur</a:t>
            </a:r>
            <a:r>
              <a:rPr lang="en-US" sz="2900" dirty="0" smtClean="0"/>
              <a:t>, NTB</a:t>
            </a:r>
          </a:p>
          <a:p>
            <a:pPr lvl="3"/>
            <a:r>
              <a:rPr lang="en-US" sz="2900" dirty="0" smtClean="0"/>
              <a:t>RPH PD. </a:t>
            </a:r>
            <a:r>
              <a:rPr lang="en-US" sz="2900" dirty="0" err="1" smtClean="0"/>
              <a:t>Darma</a:t>
            </a:r>
            <a:r>
              <a:rPr lang="en-US" sz="2900" dirty="0" smtClean="0"/>
              <a:t> Jaya, </a:t>
            </a:r>
            <a:r>
              <a:rPr lang="en-US" sz="2900" dirty="0" err="1" smtClean="0"/>
              <a:t>Cakung</a:t>
            </a:r>
            <a:r>
              <a:rPr lang="en-US" sz="2900" dirty="0" smtClean="0"/>
              <a:t>, Jakarta </a:t>
            </a:r>
            <a:r>
              <a:rPr lang="en-US" sz="2900" dirty="0" err="1" smtClean="0"/>
              <a:t>Timur</a:t>
            </a:r>
            <a:endParaRPr lang="en-US" sz="2900" dirty="0" smtClean="0"/>
          </a:p>
          <a:p>
            <a:r>
              <a:rPr lang="en-US" sz="5100" dirty="0" err="1" smtClean="0"/>
              <a:t>Tipe</a:t>
            </a:r>
            <a:r>
              <a:rPr lang="en-US" sz="5100" dirty="0" smtClean="0"/>
              <a:t> </a:t>
            </a:r>
            <a:r>
              <a:rPr lang="en-US" sz="5100" dirty="0" err="1" smtClean="0"/>
              <a:t>Infrastruktur</a:t>
            </a:r>
            <a:r>
              <a:rPr lang="en-US" sz="5100" dirty="0" smtClean="0"/>
              <a:t> *</a:t>
            </a:r>
            <a:endParaRPr lang="en-US" sz="5100" dirty="0"/>
          </a:p>
          <a:p>
            <a:r>
              <a:rPr lang="en-US" sz="5100" dirty="0" err="1" smtClean="0"/>
              <a:t>Lokasi</a:t>
            </a:r>
            <a:r>
              <a:rPr lang="en-US" sz="5100" dirty="0" smtClean="0"/>
              <a:t> </a:t>
            </a:r>
            <a:r>
              <a:rPr lang="en-US" sz="5100" dirty="0" err="1" smtClean="0"/>
              <a:t>Infrastruktur</a:t>
            </a:r>
            <a:r>
              <a:rPr lang="en-US" sz="5100" dirty="0" smtClean="0"/>
              <a:t>*</a:t>
            </a:r>
          </a:p>
          <a:p>
            <a:r>
              <a:rPr lang="en-US" sz="5100" dirty="0" smtClean="0"/>
              <a:t>Area </a:t>
            </a:r>
            <a:r>
              <a:rPr lang="en-US" sz="5100" dirty="0" err="1" smtClean="0"/>
              <a:t>tanggung</a:t>
            </a:r>
            <a:r>
              <a:rPr lang="en-US" sz="5100" dirty="0" smtClean="0"/>
              <a:t> </a:t>
            </a:r>
            <a:r>
              <a:rPr lang="en-US" sz="5100" dirty="0" err="1" smtClean="0"/>
              <a:t>jawab</a:t>
            </a:r>
            <a:endParaRPr lang="en-US" sz="5100" dirty="0"/>
          </a:p>
          <a:p>
            <a:r>
              <a:rPr lang="en-US" sz="5100" dirty="0" err="1" smtClean="0"/>
              <a:t>Kontak</a:t>
            </a:r>
            <a:endParaRPr lang="en-US" sz="5100" dirty="0" smtClean="0"/>
          </a:p>
          <a:p>
            <a:r>
              <a:rPr lang="en-US" sz="5100" dirty="0" err="1" smtClean="0"/>
              <a:t>Alamat</a:t>
            </a:r>
            <a:r>
              <a:rPr lang="en-US" sz="5100" dirty="0" smtClean="0"/>
              <a:t> </a:t>
            </a:r>
            <a:r>
              <a:rPr lang="en-US" sz="5100" dirty="0" err="1" smtClean="0"/>
              <a:t>Lengkap</a:t>
            </a:r>
            <a:r>
              <a:rPr lang="en-US" sz="5100" dirty="0" smtClean="0"/>
              <a:t> </a:t>
            </a:r>
            <a:r>
              <a:rPr lang="en-US" sz="5100" dirty="0" err="1" smtClean="0"/>
              <a:t>Infrastruktur</a:t>
            </a:r>
            <a:endParaRPr lang="en-US" sz="5100" dirty="0" smtClean="0"/>
          </a:p>
          <a:p>
            <a:r>
              <a:rPr lang="en-US" sz="5100" dirty="0" err="1" smtClean="0"/>
              <a:t>Kode</a:t>
            </a:r>
            <a:r>
              <a:rPr lang="en-US" sz="5100" dirty="0" smtClean="0"/>
              <a:t> </a:t>
            </a:r>
            <a:r>
              <a:rPr lang="en-US" sz="5100" dirty="0" err="1" smtClean="0"/>
              <a:t>pos</a:t>
            </a:r>
            <a:r>
              <a:rPr lang="en-US" sz="5100" dirty="0" smtClean="0"/>
              <a:t>,</a:t>
            </a:r>
            <a:r>
              <a:rPr lang="en-US" sz="5100" dirty="0"/>
              <a:t> No </a:t>
            </a:r>
            <a:r>
              <a:rPr lang="en-US" sz="5100" dirty="0" err="1" smtClean="0"/>
              <a:t>telpon</a:t>
            </a:r>
            <a:r>
              <a:rPr lang="en-US" sz="5100" dirty="0" smtClean="0"/>
              <a:t>, Fax</a:t>
            </a:r>
            <a:endParaRPr lang="en-US" dirty="0"/>
          </a:p>
          <a:p>
            <a:endParaRPr lang="en-US" sz="5100" dirty="0" smtClean="0"/>
          </a:p>
        </p:txBody>
      </p:sp>
    </p:spTree>
    <p:extLst>
      <p:ext uri="{BB962C8B-B14F-4D97-AF65-F5344CB8AC3E}">
        <p14:creationId xmlns:p14="http://schemas.microsoft.com/office/powerpoint/2010/main" val="4072878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Kelola</a:t>
            </a:r>
            <a:r>
              <a:rPr lang="en-US" dirty="0" smtClean="0"/>
              <a:t> </a:t>
            </a:r>
            <a:r>
              <a:rPr lang="id-ID" dirty="0" smtClean="0"/>
              <a:t>Infrastruktur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17638"/>
            <a:ext cx="6591300" cy="45831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71800" y="1268760"/>
            <a:ext cx="1296144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sz="13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42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err="1" smtClean="0"/>
              <a:t>Alamat</a:t>
            </a:r>
            <a:r>
              <a:rPr lang="en-US" dirty="0" smtClean="0"/>
              <a:t>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Alamat</a:t>
            </a:r>
            <a:r>
              <a:rPr lang="en-US" dirty="0" smtClean="0"/>
              <a:t> Web </a:t>
            </a:r>
            <a:r>
              <a:rPr lang="en-US" dirty="0" err="1" smtClean="0"/>
              <a:t>iSIKHNAS</a:t>
            </a:r>
            <a:r>
              <a:rPr lang="en-US" dirty="0" smtClean="0"/>
              <a:t>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hlinkClick r:id="rId2"/>
              </a:rPr>
              <a:t>www.isikhnas.com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isikhnas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hlinkClick r:id="rId3"/>
              </a:rPr>
              <a:t>www.training.isikhnas.com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Data yang </a:t>
            </a:r>
            <a:r>
              <a:rPr lang="en-US" dirty="0" err="1" smtClean="0"/>
              <a:t>dilaporkan</a:t>
            </a:r>
            <a:r>
              <a:rPr lang="en-US" dirty="0"/>
              <a:t> </a:t>
            </a:r>
            <a:r>
              <a:rPr lang="en-US" dirty="0" smtClean="0"/>
              <a:t>di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tersimpan</a:t>
            </a:r>
            <a:r>
              <a:rPr lang="en-US" dirty="0" smtClean="0"/>
              <a:t> di</a:t>
            </a:r>
          </a:p>
          <a:p>
            <a:pPr marL="457200" lvl="1" indent="0" defTabSz="400050">
              <a:buNone/>
            </a:pPr>
            <a:r>
              <a:rPr lang="en-US" dirty="0" smtClean="0"/>
              <a:t>	system </a:t>
            </a:r>
            <a:r>
              <a:rPr lang="en-US" dirty="0" err="1" smtClean="0"/>
              <a:t>utama</a:t>
            </a:r>
            <a:endParaRPr lang="en-US" dirty="0"/>
          </a:p>
          <a:p>
            <a:pPr lvl="1" defTabSz="400050">
              <a:buFont typeface="Wingdings" panose="05000000000000000000" pitchFamily="2" charset="2"/>
              <a:buChar char="§"/>
            </a:pPr>
            <a:r>
              <a:rPr lang="en-US" dirty="0" smtClean="0"/>
              <a:t>Data di system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diperbaharui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Senin</a:t>
            </a:r>
            <a:r>
              <a:rPr lang="en-US" dirty="0" smtClean="0"/>
              <a:t> 	</a:t>
            </a:r>
            <a:r>
              <a:rPr lang="en-US" dirty="0" err="1" smtClean="0"/>
              <a:t>pukul</a:t>
            </a:r>
            <a:r>
              <a:rPr lang="en-US" dirty="0" smtClean="0"/>
              <a:t> 00:01</a:t>
            </a:r>
          </a:p>
          <a:p>
            <a:pPr lvl="1" defTabSz="400050">
              <a:buFont typeface="Wingdings" panose="05000000000000000000" pitchFamily="2" charset="2"/>
              <a:buChar char="§"/>
            </a:pPr>
            <a:r>
              <a:rPr lang="en-US" dirty="0" smtClean="0"/>
              <a:t>Data yang </a:t>
            </a:r>
            <a:r>
              <a:rPr lang="en-US" dirty="0" err="1" smtClean="0"/>
              <a:t>ada</a:t>
            </a:r>
            <a:r>
              <a:rPr lang="en-US" dirty="0" smtClean="0"/>
              <a:t> di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data </a:t>
            </a:r>
            <a:r>
              <a:rPr lang="en-US" dirty="0" err="1" smtClean="0"/>
              <a:t>salinan</a:t>
            </a:r>
            <a:r>
              <a:rPr lang="en-US" dirty="0" smtClean="0"/>
              <a:t> system </a:t>
            </a:r>
            <a:r>
              <a:rPr lang="en-US" dirty="0" err="1" smtClean="0"/>
              <a:t>utama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0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ID </a:t>
            </a:r>
            <a:r>
              <a:rPr lang="en-US" dirty="0" err="1" smtClean="0"/>
              <a:t>Pelatihan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Pengaturan</a:t>
            </a:r>
            <a:r>
              <a:rPr lang="en-US" dirty="0" smtClean="0"/>
              <a:t>		</a:t>
            </a:r>
            <a:r>
              <a:rPr lang="en-US" dirty="0" err="1"/>
              <a:t>P</a:t>
            </a:r>
            <a:r>
              <a:rPr lang="en-US" dirty="0" err="1" smtClean="0"/>
              <a:t>elatihan</a:t>
            </a:r>
            <a:r>
              <a:rPr lang="en-US" dirty="0" smtClean="0"/>
              <a:t>       </a:t>
            </a:r>
            <a:r>
              <a:rPr lang="en-US" dirty="0" err="1" smtClean="0"/>
              <a:t>Membuat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training </a:t>
            </a:r>
            <a:r>
              <a:rPr lang="en-US" dirty="0" smtClean="0"/>
              <a:t>Course</a:t>
            </a:r>
            <a:endParaRPr lang="en-US" dirty="0" smtClean="0"/>
          </a:p>
          <a:p>
            <a:r>
              <a:rPr lang="en-US" dirty="0" smtClean="0">
                <a:sym typeface="Wingdings" panose="05000000000000000000" pitchFamily="2" charset="2"/>
              </a:rPr>
              <a:t>Program </a:t>
            </a:r>
            <a:r>
              <a:rPr lang="en-US" dirty="0" err="1" smtClean="0">
                <a:sym typeface="Wingdings" panose="05000000000000000000" pitchFamily="2" charset="2"/>
              </a:rPr>
              <a:t>Pelatihan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dibuat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oleh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koordinator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isikhnas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ym typeface="Wingdings" panose="05000000000000000000" pitchFamily="2" charset="2"/>
              </a:rPr>
              <a:t>pusat</a:t>
            </a:r>
            <a:r>
              <a:rPr lang="en-US" dirty="0" smtClean="0">
                <a:sym typeface="Wingdings" panose="05000000000000000000" pitchFamily="2" charset="2"/>
              </a:rPr>
              <a:t>/regional/</a:t>
            </a:r>
            <a:r>
              <a:rPr lang="en-US" dirty="0" err="1" smtClean="0">
                <a:sym typeface="Wingdings" panose="05000000000000000000" pitchFamily="2" charset="2"/>
              </a:rPr>
              <a:t>provinsi</a:t>
            </a:r>
            <a:r>
              <a:rPr lang="en-US" dirty="0" smtClean="0">
                <a:sym typeface="Wingdings" panose="05000000000000000000" pitchFamily="2" charset="2"/>
              </a:rPr>
              <a:t>/</a:t>
            </a:r>
            <a:r>
              <a:rPr lang="en-US" dirty="0" err="1" smtClean="0">
                <a:sym typeface="Wingdings" panose="05000000000000000000" pitchFamily="2" charset="2"/>
              </a:rPr>
              <a:t>kabupaten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dirty="0" smtClean="0"/>
              <a:t>ID </a:t>
            </a:r>
            <a:r>
              <a:rPr lang="en-US" dirty="0" err="1" smtClean="0"/>
              <a:t>P</a:t>
            </a:r>
            <a:r>
              <a:rPr lang="en-US" dirty="0" err="1" smtClean="0"/>
              <a:t>elatihan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	-  </a:t>
            </a:r>
            <a:r>
              <a:rPr lang="en-US" dirty="0" err="1" smtClean="0"/>
              <a:t>Pelaporan</a:t>
            </a:r>
            <a:r>
              <a:rPr lang="en-US" dirty="0" smtClean="0"/>
              <a:t> SMS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      		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57488" y="192880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932040" y="192721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ID </a:t>
            </a:r>
            <a:r>
              <a:rPr lang="en-US" dirty="0" err="1" smtClean="0"/>
              <a:t>Pelatihan</a:t>
            </a:r>
            <a:endParaRPr lang="en-US" dirty="0"/>
          </a:p>
        </p:txBody>
      </p:sp>
      <p:pic>
        <p:nvPicPr>
          <p:cNvPr id="4" name="Content Placeholder 3" descr="Untitled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5116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ID </a:t>
            </a:r>
            <a:r>
              <a:rPr lang="en-US" dirty="0" err="1" smtClean="0"/>
              <a:t>Pelatihan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5100" dirty="0" err="1" smtClean="0"/>
              <a:t>Nama</a:t>
            </a:r>
            <a:r>
              <a:rPr lang="en-US" sz="5100" dirty="0" smtClean="0"/>
              <a:t> </a:t>
            </a:r>
            <a:r>
              <a:rPr lang="en-US" sz="5100" dirty="0" err="1" smtClean="0"/>
              <a:t>Pelatihan</a:t>
            </a:r>
            <a:r>
              <a:rPr lang="en-US" sz="5100" dirty="0" smtClean="0"/>
              <a:t>*</a:t>
            </a:r>
          </a:p>
          <a:p>
            <a:r>
              <a:rPr lang="en-US" sz="5100" dirty="0" err="1" smtClean="0"/>
              <a:t>Tipe</a:t>
            </a:r>
            <a:r>
              <a:rPr lang="en-US" sz="5100" dirty="0" smtClean="0"/>
              <a:t> </a:t>
            </a:r>
            <a:r>
              <a:rPr lang="en-US" sz="5100" dirty="0" err="1" smtClean="0"/>
              <a:t>Pelatihan</a:t>
            </a:r>
            <a:endParaRPr lang="en-US" sz="5100" dirty="0" smtClean="0"/>
          </a:p>
          <a:p>
            <a:r>
              <a:rPr lang="en-US" sz="5100" dirty="0" err="1" smtClean="0"/>
              <a:t>Tanggal</a:t>
            </a:r>
            <a:r>
              <a:rPr lang="en-US" sz="5100" dirty="0" smtClean="0"/>
              <a:t> </a:t>
            </a:r>
            <a:r>
              <a:rPr lang="en-US" sz="5100" dirty="0" err="1" smtClean="0"/>
              <a:t>mulai</a:t>
            </a:r>
            <a:r>
              <a:rPr lang="en-US" sz="5100" dirty="0" smtClean="0"/>
              <a:t> </a:t>
            </a:r>
            <a:r>
              <a:rPr lang="en-US" sz="5100" dirty="0" err="1" smtClean="0"/>
              <a:t>pelatihan</a:t>
            </a:r>
            <a:r>
              <a:rPr lang="en-US" sz="5100" dirty="0" smtClean="0"/>
              <a:t>*</a:t>
            </a:r>
          </a:p>
          <a:p>
            <a:r>
              <a:rPr lang="en-US" sz="5100" dirty="0" err="1" smtClean="0"/>
              <a:t>Tanggal</a:t>
            </a:r>
            <a:r>
              <a:rPr lang="en-US" sz="5100" dirty="0" smtClean="0"/>
              <a:t> </a:t>
            </a:r>
            <a:r>
              <a:rPr lang="en-US" sz="5100" dirty="0" err="1" smtClean="0"/>
              <a:t>akhir</a:t>
            </a:r>
            <a:r>
              <a:rPr lang="en-US" sz="5100" dirty="0" smtClean="0"/>
              <a:t> </a:t>
            </a:r>
            <a:r>
              <a:rPr lang="en-US" sz="5100" dirty="0" err="1" smtClean="0"/>
              <a:t>pelatihan</a:t>
            </a:r>
            <a:endParaRPr lang="en-US" sz="5100" dirty="0" smtClean="0"/>
          </a:p>
          <a:p>
            <a:r>
              <a:rPr lang="en-US" sz="5100" dirty="0" err="1" smtClean="0"/>
              <a:t>Lokasi</a:t>
            </a:r>
            <a:r>
              <a:rPr lang="en-US" sz="5100" dirty="0" smtClean="0"/>
              <a:t> </a:t>
            </a:r>
            <a:r>
              <a:rPr lang="en-US" sz="5100" dirty="0" err="1" smtClean="0"/>
              <a:t>pelatihan</a:t>
            </a:r>
            <a:r>
              <a:rPr lang="en-US" sz="5100" dirty="0" smtClean="0"/>
              <a:t> </a:t>
            </a:r>
            <a:r>
              <a:rPr lang="en-US" sz="5100" dirty="0" err="1" smtClean="0"/>
              <a:t>berlangsung</a:t>
            </a:r>
            <a:endParaRPr lang="en-US" sz="5100" dirty="0" smtClean="0"/>
          </a:p>
          <a:p>
            <a:r>
              <a:rPr lang="en-US" sz="5100" dirty="0" smtClean="0"/>
              <a:t>Area/</a:t>
            </a:r>
            <a:r>
              <a:rPr lang="en-US" sz="5100" dirty="0" err="1" smtClean="0"/>
              <a:t>lokasi</a:t>
            </a:r>
            <a:r>
              <a:rPr lang="en-US" sz="5100" dirty="0" smtClean="0"/>
              <a:t> yang </a:t>
            </a:r>
            <a:r>
              <a:rPr lang="en-US" sz="5100" dirty="0" err="1" smtClean="0"/>
              <a:t>dijadikan</a:t>
            </a:r>
            <a:r>
              <a:rPr lang="en-US" sz="5100" dirty="0" smtClean="0"/>
              <a:t> </a:t>
            </a:r>
            <a:r>
              <a:rPr lang="en-US" sz="5100" dirty="0" err="1" smtClean="0"/>
              <a:t>pelatihan</a:t>
            </a:r>
            <a:endParaRPr lang="en-US" sz="5100" dirty="0" smtClean="0"/>
          </a:p>
          <a:p>
            <a:r>
              <a:rPr lang="en-US" sz="5100" dirty="0" err="1" smtClean="0"/>
              <a:t>Modul</a:t>
            </a:r>
            <a:r>
              <a:rPr lang="en-US" sz="5100" dirty="0" smtClean="0"/>
              <a:t> </a:t>
            </a:r>
            <a:r>
              <a:rPr lang="en-US" sz="5100" dirty="0" err="1" smtClean="0"/>
              <a:t>pelatihan</a:t>
            </a:r>
            <a:endParaRPr lang="en-US" sz="5100" dirty="0" smtClean="0"/>
          </a:p>
          <a:p>
            <a:r>
              <a:rPr lang="en-US" sz="5100" dirty="0" err="1" smtClean="0"/>
              <a:t>siapa</a:t>
            </a:r>
            <a:r>
              <a:rPr lang="en-US" sz="5100" dirty="0" smtClean="0"/>
              <a:t> yang </a:t>
            </a:r>
            <a:r>
              <a:rPr lang="en-US" sz="5100" dirty="0" err="1" smtClean="0"/>
              <a:t>mengadakan</a:t>
            </a:r>
            <a:r>
              <a:rPr lang="en-US" sz="5100" dirty="0" smtClean="0"/>
              <a:t> </a:t>
            </a:r>
            <a:r>
              <a:rPr lang="en-US" sz="5100" dirty="0" err="1" smtClean="0"/>
              <a:t>pelatihan</a:t>
            </a:r>
            <a:endParaRPr lang="en-US" sz="5100" dirty="0" smtClean="0"/>
          </a:p>
          <a:p>
            <a:r>
              <a:rPr lang="en-US" sz="5100" dirty="0" err="1" smtClean="0"/>
              <a:t>Siapa</a:t>
            </a:r>
            <a:r>
              <a:rPr lang="en-US" sz="5100" dirty="0" smtClean="0"/>
              <a:t> yang </a:t>
            </a:r>
            <a:r>
              <a:rPr lang="en-US" sz="5100" dirty="0" err="1" smtClean="0"/>
              <a:t>melatih</a:t>
            </a:r>
            <a:r>
              <a:rPr lang="en-US" sz="5100" dirty="0" smtClean="0"/>
              <a:t>*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Kelola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 (Training Course)</a:t>
            </a:r>
            <a:endParaRPr lang="en-US" dirty="0"/>
          </a:p>
        </p:txBody>
      </p:sp>
      <p:pic>
        <p:nvPicPr>
          <p:cNvPr id="4" name="Content Placeholder 3" descr="Untitl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477" y="1600200"/>
            <a:ext cx="81830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Harian</a:t>
            </a:r>
            <a:endParaRPr lang="en-US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Otomatis</a:t>
            </a:r>
            <a:r>
              <a:rPr lang="en-US" dirty="0" smtClean="0"/>
              <a:t> </a:t>
            </a:r>
            <a:r>
              <a:rPr lang="en-US" dirty="0" err="1" smtClean="0"/>
              <a:t>dikirim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email </a:t>
            </a:r>
            <a:r>
              <a:rPr lang="en-US" dirty="0" err="1" smtClean="0"/>
              <a:t>koordinator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/>
              <a:t> </a:t>
            </a:r>
            <a:r>
              <a:rPr lang="en-US" dirty="0" err="1" smtClean="0"/>
              <a:t>hari</a:t>
            </a:r>
            <a:endParaRPr lang="en-US" dirty="0" smtClean="0"/>
          </a:p>
          <a:p>
            <a:r>
              <a:rPr lang="en-US" dirty="0" err="1" smtClean="0"/>
              <a:t>Berisi</a:t>
            </a:r>
            <a:endParaRPr lang="en-US" dirty="0" smtClean="0"/>
          </a:p>
          <a:p>
            <a:pPr lvl="1"/>
            <a:r>
              <a:rPr lang="en-US" dirty="0" smtClean="0"/>
              <a:t>Nama </a:t>
            </a:r>
            <a:r>
              <a:rPr lang="en-US" dirty="0" err="1" smtClean="0"/>
              <a:t>pengguna</a:t>
            </a:r>
            <a:r>
              <a:rPr lang="en-US" dirty="0" smtClean="0"/>
              <a:t> yang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SMS</a:t>
            </a:r>
          </a:p>
          <a:p>
            <a:pPr lvl="1"/>
            <a:r>
              <a:rPr lang="en-US" dirty="0" smtClean="0"/>
              <a:t>Nama </a:t>
            </a:r>
            <a:r>
              <a:rPr lang="en-US" dirty="0" err="1" smtClean="0"/>
              <a:t>pengguna</a:t>
            </a:r>
            <a:r>
              <a:rPr lang="en-US" dirty="0" smtClean="0"/>
              <a:t> yang </a:t>
            </a:r>
            <a:r>
              <a:rPr lang="en-US" dirty="0" err="1" smtClean="0"/>
              <a:t>mengirim</a:t>
            </a:r>
            <a:r>
              <a:rPr lang="en-US" dirty="0" smtClean="0"/>
              <a:t> SMS Q</a:t>
            </a:r>
          </a:p>
          <a:p>
            <a:pPr lvl="1"/>
            <a:r>
              <a:rPr lang="en-US" dirty="0" err="1"/>
              <a:t>kesalahan</a:t>
            </a:r>
            <a:r>
              <a:rPr lang="en-US" dirty="0" err="1" smtClean="0"/>
              <a:t>SMS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endParaRPr lang="en-US" dirty="0" smtClean="0"/>
          </a:p>
          <a:p>
            <a:pPr lvl="1"/>
            <a:r>
              <a:rPr lang="en-US" dirty="0" smtClean="0"/>
              <a:t>SMS Q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875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Harian</a:t>
            </a:r>
            <a:endParaRPr lang="en-US" dirty="0"/>
          </a:p>
        </p:txBody>
      </p:sp>
      <p:pic>
        <p:nvPicPr>
          <p:cNvPr id="4" name="Tampungan Konten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98" t="27679" r="23165"/>
          <a:stretch/>
        </p:blipFill>
        <p:spPr>
          <a:xfrm>
            <a:off x="1187624" y="1628800"/>
            <a:ext cx="6840760" cy="47114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19672" y="3645024"/>
            <a:ext cx="936104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5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mpungan Konten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088" r="5275" b="726"/>
          <a:stretch/>
        </p:blipFill>
        <p:spPr>
          <a:xfrm>
            <a:off x="827584" y="1988840"/>
            <a:ext cx="7625443" cy="3312368"/>
          </a:xfrm>
          <a:prstGeom prst="rect">
            <a:avLst/>
          </a:prstGeom>
        </p:spPr>
      </p:pic>
      <p:sp>
        <p:nvSpPr>
          <p:cNvPr id="5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Harian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449808" y="141763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koordinator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email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harian</a:t>
            </a:r>
            <a:endParaRPr lang="en-US" dirty="0" smtClean="0"/>
          </a:p>
          <a:p>
            <a:r>
              <a:rPr lang="en-US" smtClean="0"/>
              <a:t>Klik</a:t>
            </a:r>
            <a:endParaRPr lang="en-US" dirty="0" smtClean="0"/>
          </a:p>
          <a:p>
            <a:pPr lvl="1"/>
            <a:r>
              <a:rPr lang="en-US" sz="3200" dirty="0" err="1" smtClean="0"/>
              <a:t>Hubungi</a:t>
            </a:r>
            <a:endParaRPr lang="en-US" sz="3200" dirty="0" smtClean="0"/>
          </a:p>
          <a:p>
            <a:pPr lvl="2"/>
            <a:r>
              <a:rPr lang="en-US" sz="3200" dirty="0" err="1" smtClean="0"/>
              <a:t>jika</a:t>
            </a:r>
            <a:r>
              <a:rPr lang="en-US" sz="3200" dirty="0" smtClean="0"/>
              <a:t> </a:t>
            </a:r>
            <a:r>
              <a:rPr lang="en-US" sz="3200" dirty="0" err="1" smtClean="0"/>
              <a:t>pengguna</a:t>
            </a:r>
            <a:r>
              <a:rPr lang="en-US" sz="3200" dirty="0" smtClean="0"/>
              <a:t> </a:t>
            </a:r>
            <a:r>
              <a:rPr lang="en-US" sz="3200" dirty="0" err="1" smtClean="0"/>
              <a:t>belum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memecahkan</a:t>
            </a:r>
            <a:r>
              <a:rPr lang="en-US" sz="3200" dirty="0" smtClean="0"/>
              <a:t> </a:t>
            </a:r>
            <a:r>
              <a:rPr lang="en-US" sz="3200" dirty="0" err="1" smtClean="0"/>
              <a:t>kesulitannya</a:t>
            </a:r>
            <a:endParaRPr lang="en-US" sz="3200" dirty="0" smtClean="0"/>
          </a:p>
          <a:p>
            <a:pPr lvl="1"/>
            <a:r>
              <a:rPr lang="en-US" sz="3200" dirty="0" err="1" smtClean="0"/>
              <a:t>Selesai</a:t>
            </a:r>
            <a:endParaRPr lang="en-US" sz="3200" dirty="0" smtClean="0"/>
          </a:p>
          <a:p>
            <a:pPr lvl="2"/>
            <a:r>
              <a:rPr lang="en-US" sz="3200" dirty="0" err="1" smtClean="0"/>
              <a:t>Jika</a:t>
            </a:r>
            <a:r>
              <a:rPr lang="en-US" sz="3200" dirty="0" smtClean="0"/>
              <a:t> </a:t>
            </a:r>
            <a:r>
              <a:rPr lang="en-US" sz="3200" dirty="0" err="1" smtClean="0"/>
              <a:t>pengguna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memperbaiki</a:t>
            </a:r>
            <a:r>
              <a:rPr lang="en-US" sz="3200" dirty="0" smtClean="0"/>
              <a:t> </a:t>
            </a:r>
            <a:r>
              <a:rPr lang="en-US" sz="3200" dirty="0" err="1" smtClean="0"/>
              <a:t>sendiri</a:t>
            </a:r>
            <a:r>
              <a:rPr lang="en-US" sz="3200" dirty="0" smtClean="0"/>
              <a:t> </a:t>
            </a:r>
            <a:r>
              <a:rPr lang="en-US" sz="3200" dirty="0" err="1" smtClean="0"/>
              <a:t>kesalahannya</a:t>
            </a:r>
            <a:endParaRPr lang="en-US" sz="3200" dirty="0" smtClean="0"/>
          </a:p>
        </p:txBody>
      </p:sp>
      <p:sp>
        <p:nvSpPr>
          <p:cNvPr id="4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Harian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888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mpungan Konten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11" t="26088" r="-92"/>
          <a:stretch/>
        </p:blipFill>
        <p:spPr>
          <a:xfrm>
            <a:off x="899592" y="1916832"/>
            <a:ext cx="6832450" cy="4176464"/>
          </a:xfrm>
          <a:prstGeom prst="rect">
            <a:avLst/>
          </a:prstGeom>
        </p:spPr>
      </p:pic>
      <p:sp>
        <p:nvSpPr>
          <p:cNvPr id="5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Harian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563888" y="4005064"/>
            <a:ext cx="1440160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73" y="4406900"/>
            <a:ext cx="7772400" cy="1362075"/>
          </a:xfrm>
        </p:spPr>
        <p:txBody>
          <a:bodyPr/>
          <a:lstStyle/>
          <a:p>
            <a:r>
              <a:rPr lang="id-ID" dirty="0" smtClean="0"/>
              <a:t>Terima kasih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0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teregistrasi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kata </a:t>
            </a:r>
            <a:r>
              <a:rPr lang="en-US" dirty="0" err="1" smtClean="0"/>
              <a:t>sandi</a:t>
            </a:r>
            <a:endParaRPr lang="en-US" dirty="0" smtClean="0"/>
          </a:p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(username) </a:t>
            </a:r>
          </a:p>
          <a:p>
            <a:pPr lvl="1"/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email / no </a:t>
            </a:r>
            <a:r>
              <a:rPr lang="en-US" dirty="0" err="1" smtClean="0"/>
              <a:t>telpon</a:t>
            </a:r>
            <a:r>
              <a:rPr lang="en-US" dirty="0" smtClean="0"/>
              <a:t> </a:t>
            </a:r>
            <a:r>
              <a:rPr lang="en-US" dirty="0" err="1" smtClean="0"/>
              <a:t>terdaftar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3823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Login Web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2" y="1115616"/>
            <a:ext cx="7778415" cy="3988580"/>
          </a:xfrm>
        </p:spPr>
      </p:pic>
      <p:sp>
        <p:nvSpPr>
          <p:cNvPr id="7" name="Oval 6"/>
          <p:cNvSpPr/>
          <p:nvPr/>
        </p:nvSpPr>
        <p:spPr>
          <a:xfrm>
            <a:off x="1124197" y="2636912"/>
            <a:ext cx="3456384" cy="11161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sz="13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645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Mendaftarkan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menu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Detail </a:t>
            </a:r>
            <a:r>
              <a:rPr lang="en-US" dirty="0" err="1" smtClean="0"/>
              <a:t>pengguna</a:t>
            </a:r>
            <a:endParaRPr lang="en-US" dirty="0" smtClean="0"/>
          </a:p>
          <a:p>
            <a:r>
              <a:rPr lang="en-US" dirty="0" err="1" smtClean="0"/>
              <a:t>Membuat</a:t>
            </a:r>
            <a:r>
              <a:rPr lang="en-US" dirty="0" smtClean="0"/>
              <a:t>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9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Detail Pengguna</a:t>
            </a:r>
            <a:endParaRPr lang="id-ID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50" y="1196752"/>
            <a:ext cx="9089009" cy="5112568"/>
          </a:xfrm>
        </p:spPr>
      </p:pic>
      <p:sp>
        <p:nvSpPr>
          <p:cNvPr id="4" name="Oval 3"/>
          <p:cNvSpPr/>
          <p:nvPr/>
        </p:nvSpPr>
        <p:spPr>
          <a:xfrm>
            <a:off x="-28854" y="3363852"/>
            <a:ext cx="1097492" cy="270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3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1068638" y="2334618"/>
            <a:ext cx="972108" cy="270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3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0971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Membuat data user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50" y="1196752"/>
            <a:ext cx="908901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8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7638"/>
            <a:ext cx="8363272" cy="4708525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 *</a:t>
            </a:r>
          </a:p>
          <a:p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belakang</a:t>
            </a:r>
            <a:endParaRPr lang="en-US" dirty="0"/>
          </a:p>
          <a:p>
            <a:r>
              <a:rPr lang="en-US" dirty="0" err="1"/>
              <a:t>Telepon</a:t>
            </a:r>
            <a:r>
              <a:rPr lang="en-US" dirty="0"/>
              <a:t> *</a:t>
            </a:r>
          </a:p>
          <a:p>
            <a:r>
              <a:rPr lang="en-US" dirty="0" smtClean="0"/>
              <a:t>Email *</a:t>
            </a:r>
            <a:endParaRPr lang="en-US" dirty="0"/>
          </a:p>
          <a:p>
            <a:r>
              <a:rPr lang="en-US" dirty="0"/>
              <a:t>Kata </a:t>
            </a:r>
            <a:r>
              <a:rPr lang="en-US" dirty="0" err="1"/>
              <a:t>sandi</a:t>
            </a:r>
            <a:r>
              <a:rPr lang="en-US" dirty="0"/>
              <a:t> </a:t>
            </a:r>
            <a:r>
              <a:rPr lang="en-US" dirty="0" smtClean="0"/>
              <a:t>*</a:t>
            </a:r>
          </a:p>
          <a:p>
            <a:pPr lvl="1"/>
            <a:r>
              <a:rPr lang="en-US" dirty="0" err="1" smtClean="0"/>
              <a:t>Diisi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kata </a:t>
            </a:r>
            <a:r>
              <a:rPr lang="en-US" dirty="0" err="1" smtClean="0"/>
              <a:t>sandi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Harus</a:t>
            </a:r>
            <a:r>
              <a:rPr lang="en-US" dirty="0" smtClean="0"/>
              <a:t> minimal 8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alfanumerik</a:t>
            </a:r>
            <a:r>
              <a:rPr lang="en-US" dirty="0" smtClean="0"/>
              <a:t> (a-Z,1-9)</a:t>
            </a:r>
          </a:p>
          <a:p>
            <a:pPr lvl="1"/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kata </a:t>
            </a:r>
            <a:r>
              <a:rPr lang="en-US" dirty="0" err="1" smtClean="0"/>
              <a:t>sandi</a:t>
            </a:r>
            <a:r>
              <a:rPr lang="en-US" dirty="0" smtClean="0"/>
              <a:t> yang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ditebak</a:t>
            </a:r>
            <a:r>
              <a:rPr lang="en-US" dirty="0" smtClean="0"/>
              <a:t> (123456,tgl </a:t>
            </a:r>
            <a:r>
              <a:rPr lang="en-US" dirty="0" err="1" smtClean="0"/>
              <a:t>lahir,nama</a:t>
            </a:r>
            <a:r>
              <a:rPr lang="en-US" dirty="0" smtClean="0"/>
              <a:t> </a:t>
            </a:r>
            <a:r>
              <a:rPr lang="en-US" dirty="0" err="1" smtClean="0"/>
              <a:t>pasangan,nama</a:t>
            </a:r>
            <a:r>
              <a:rPr lang="en-US" dirty="0" smtClean="0"/>
              <a:t> </a:t>
            </a:r>
            <a:r>
              <a:rPr lang="en-US" dirty="0" err="1" smtClean="0"/>
              <a:t>pribadi,no</a:t>
            </a:r>
            <a:r>
              <a:rPr lang="en-US" dirty="0" smtClean="0"/>
              <a:t> </a:t>
            </a:r>
            <a:r>
              <a:rPr lang="en-US" dirty="0" err="1" smtClean="0"/>
              <a:t>telpon</a:t>
            </a:r>
            <a:r>
              <a:rPr lang="en-US" dirty="0" smtClean="0"/>
              <a:t> </a:t>
            </a:r>
            <a:r>
              <a:rPr lang="en-US" dirty="0" err="1" smtClean="0"/>
              <a:t>dsb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/>
              <a:t>Generate Automatic </a:t>
            </a:r>
            <a:r>
              <a:rPr lang="en-US" dirty="0" smtClean="0"/>
              <a:t>Password </a:t>
            </a:r>
          </a:p>
          <a:p>
            <a:pPr lvl="1"/>
            <a:r>
              <a:rPr lang="en-US" dirty="0" err="1" smtClean="0"/>
              <a:t>Jika</a:t>
            </a:r>
            <a:r>
              <a:rPr lang="en-US" dirty="0" smtClean="0"/>
              <a:t> di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system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password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7638"/>
            <a:ext cx="8363272" cy="4708525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smtClean="0"/>
              <a:t>*</a:t>
            </a:r>
          </a:p>
          <a:p>
            <a:pPr lvl="1"/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Indonesia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default </a:t>
            </a:r>
            <a:r>
              <a:rPr lang="en-US" dirty="0" err="1" smtClean="0"/>
              <a:t>bahasa</a:t>
            </a:r>
            <a:r>
              <a:rPr lang="en-US" dirty="0" smtClean="0"/>
              <a:t> web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jawaban</a:t>
            </a:r>
            <a:r>
              <a:rPr lang="en-US" dirty="0" smtClean="0"/>
              <a:t> </a:t>
            </a:r>
            <a:r>
              <a:rPr lang="en-US" dirty="0" err="1" smtClean="0"/>
              <a:t>sms</a:t>
            </a:r>
            <a:endParaRPr lang="en-US" dirty="0"/>
          </a:p>
          <a:p>
            <a:r>
              <a:rPr lang="en-US" dirty="0" err="1" smtClean="0"/>
              <a:t>Lokasi</a:t>
            </a:r>
            <a:r>
              <a:rPr lang="en-US" dirty="0"/>
              <a:t>*</a:t>
            </a:r>
            <a:endParaRPr lang="en-US" dirty="0" smtClean="0"/>
          </a:p>
          <a:p>
            <a:pPr lvl="1"/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tinggal</a:t>
            </a:r>
            <a:r>
              <a:rPr lang="en-US" dirty="0" smtClean="0"/>
              <a:t> </a:t>
            </a:r>
            <a:r>
              <a:rPr lang="en-US" dirty="0" err="1" smtClean="0"/>
              <a:t>petugas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endParaRPr lang="en-US" dirty="0"/>
          </a:p>
          <a:p>
            <a:r>
              <a:rPr lang="en-US" dirty="0" err="1" smtClean="0"/>
              <a:t>Infrastruktur</a:t>
            </a:r>
            <a:r>
              <a:rPr lang="en-US" dirty="0" smtClean="0"/>
              <a:t>(</a:t>
            </a:r>
            <a:r>
              <a:rPr lang="en-US" dirty="0" err="1" smtClean="0"/>
              <a:t>instansi</a:t>
            </a:r>
            <a:r>
              <a:rPr lang="en-US" dirty="0" smtClean="0"/>
              <a:t>/</a:t>
            </a:r>
            <a:r>
              <a:rPr lang="en-US" dirty="0" err="1" smtClean="0"/>
              <a:t>tempatbertugas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(Multi </a:t>
            </a:r>
            <a:r>
              <a:rPr lang="en-US" dirty="0" err="1"/>
              <a:t>Lokasi</a:t>
            </a:r>
            <a:r>
              <a:rPr lang="en-US" dirty="0" smtClean="0"/>
              <a:t>)*</a:t>
            </a:r>
            <a:endParaRPr lang="en-US" dirty="0"/>
          </a:p>
          <a:p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*</a:t>
            </a:r>
          </a:p>
          <a:p>
            <a:pPr lvl="1"/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endParaRPr lang="en-US" dirty="0" smtClean="0"/>
          </a:p>
          <a:p>
            <a:pPr lvl="1"/>
            <a:r>
              <a:rPr lang="en-US" dirty="0" smtClean="0"/>
              <a:t>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bersamaan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dinas</a:t>
            </a:r>
            <a:r>
              <a:rPr lang="en-US" dirty="0" smtClean="0"/>
              <a:t> vet-</a:t>
            </a:r>
            <a:r>
              <a:rPr lang="en-US" dirty="0" err="1" smtClean="0"/>
              <a:t>paravet</a:t>
            </a:r>
            <a:r>
              <a:rPr lang="en-US" dirty="0" smtClean="0"/>
              <a:t>-</a:t>
            </a:r>
            <a:r>
              <a:rPr lang="en-US" dirty="0" err="1" smtClean="0"/>
              <a:t>pelsa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0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11418</TotalTime>
  <Words>484</Words>
  <Application>Microsoft Office PowerPoint</Application>
  <PresentationFormat>Tampilan Layar (4:3)</PresentationFormat>
  <Paragraphs>130</Paragraphs>
  <Slides>29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6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29</vt:i4>
      </vt:variant>
    </vt:vector>
  </HeadingPairs>
  <TitlesOfParts>
    <vt:vector size="36" baseType="lpstr">
      <vt:lpstr>Arial Unicode MS</vt:lpstr>
      <vt:lpstr>Arial</vt:lpstr>
      <vt:lpstr>Calibri</vt:lpstr>
      <vt:lpstr>Tahoma</vt:lpstr>
      <vt:lpstr>Times New Roman</vt:lpstr>
      <vt:lpstr>Wingdings</vt:lpstr>
      <vt:lpstr>Office Theme</vt:lpstr>
      <vt:lpstr> </vt:lpstr>
      <vt:lpstr>Alamat Web</vt:lpstr>
      <vt:lpstr>Login WEB</vt:lpstr>
      <vt:lpstr>Login Web</vt:lpstr>
      <vt:lpstr>Mendaftarkan Pengguna Baru</vt:lpstr>
      <vt:lpstr>Detail Pengguna</vt:lpstr>
      <vt:lpstr>Membuat data user</vt:lpstr>
      <vt:lpstr>* Harus diisi</vt:lpstr>
      <vt:lpstr>* Harus diisi</vt:lpstr>
      <vt:lpstr>Pengaturan Pengguna</vt:lpstr>
      <vt:lpstr>Pengaturan Pengguna</vt:lpstr>
      <vt:lpstr>Detail Pengguna</vt:lpstr>
      <vt:lpstr>Ganti password, Edit data dan Hapus</vt:lpstr>
      <vt:lpstr>Ganti password</vt:lpstr>
      <vt:lpstr>Profil Pengguna – Ganti Password</vt:lpstr>
      <vt:lpstr>Pembuatan Infrastruktur</vt:lpstr>
      <vt:lpstr>Infrastruktur</vt:lpstr>
      <vt:lpstr>Pengisian Data Infrastruktur</vt:lpstr>
      <vt:lpstr>Kelola Infrastruktur</vt:lpstr>
      <vt:lpstr>Membuat ID Pelatihan</vt:lpstr>
      <vt:lpstr>Membuat ID Pelatihan</vt:lpstr>
      <vt:lpstr>Membuat ID Pelatihan</vt:lpstr>
      <vt:lpstr>Kelola Pelatihan (Training Course)</vt:lpstr>
      <vt:lpstr>Laporan Kesalahan Harian</vt:lpstr>
      <vt:lpstr>Laporan Kesalahan Harian</vt:lpstr>
      <vt:lpstr>Laporan Kesalahan Harian</vt:lpstr>
      <vt:lpstr>Laporan Kesalahan Harian</vt:lpstr>
      <vt:lpstr>Laporan Kesalahan Harian</vt:lpstr>
      <vt:lpstr>Terima kasih…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JKTCMK-DMX0001</dc:creator>
  <cp:lastModifiedBy>admin aluisius</cp:lastModifiedBy>
  <cp:revision>101</cp:revision>
  <dcterms:created xsi:type="dcterms:W3CDTF">2013-03-15T18:03:41Z</dcterms:created>
  <dcterms:modified xsi:type="dcterms:W3CDTF">2014-10-23T04:35:31Z</dcterms:modified>
</cp:coreProperties>
</file>