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6" r:id="rId4"/>
    <p:sldId id="267" r:id="rId5"/>
    <p:sldId id="258" r:id="rId6"/>
    <p:sldId id="271" r:id="rId7"/>
    <p:sldId id="263" r:id="rId8"/>
    <p:sldId id="279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60" autoAdjust="0"/>
  </p:normalViewPr>
  <p:slideViewPr>
    <p:cSldViewPr snapToObjects="1">
      <p:cViewPr>
        <p:scale>
          <a:sx n="70" d="100"/>
          <a:sy n="70" d="100"/>
        </p:scale>
        <p:origin x="-125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5/11/2014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b="1" dirty="0" smtClean="0"/>
              <a:t>Langkah</a:t>
            </a:r>
            <a:r>
              <a:rPr lang="en-AU" b="1" dirty="0" smtClean="0"/>
              <a:t> 1 – </a:t>
            </a:r>
            <a:r>
              <a:rPr lang="id-ID" b="1" dirty="0" smtClean="0"/>
              <a:t>Pendahuluan</a:t>
            </a:r>
            <a:r>
              <a:rPr lang="id-ID" b="1" baseline="0" dirty="0" smtClean="0"/>
              <a:t> </a:t>
            </a:r>
            <a:endParaRPr lang="en-AU" b="1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Mengucapkan selamat datang</a:t>
            </a:r>
            <a:endParaRPr lang="en-AU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Ingatkan kepada</a:t>
            </a:r>
            <a:r>
              <a:rPr lang="id-ID" baseline="0" dirty="0" smtClean="0"/>
              <a:t> para peserta peraturan partisipasi jika diperlukan 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5 – </a:t>
            </a:r>
            <a:r>
              <a:rPr lang="id-ID" b="1" baseline="0" dirty="0" smtClean="0"/>
              <a:t>Kegiatan kelompok </a:t>
            </a:r>
            <a:r>
              <a:rPr lang="en-AU" b="1" dirty="0" smtClean="0"/>
              <a:t>– </a:t>
            </a:r>
            <a:r>
              <a:rPr lang="en-AU" b="1" dirty="0" err="1" smtClean="0"/>
              <a:t>Abor</a:t>
            </a:r>
            <a:r>
              <a:rPr lang="id-ID" b="1" dirty="0" smtClean="0"/>
              <a:t>tus pada sapi 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Pertanyaan </a:t>
            </a:r>
            <a:r>
              <a:rPr lang="en-AU" b="1" baseline="0" dirty="0" smtClean="0"/>
              <a:t> 2</a:t>
            </a: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diskusi kelompok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Jawaban dapat bervariasi bergantung wilayah peserta berasal dan prevalensi penyakit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wilayah tersebut.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 permasalahan umum mencakup: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 banyak kasus yang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menyebabkan abortus pada sapi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 dari 5% sapi hamil dapat mengalami abortus setiap tahun walau dalam manajemen yang baik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 terhadap abortus sering kali tidak mengidentifikasi diagnosis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Keterlambatan waktu dalam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Melaporkan ke  i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SIKHNAS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Mengunjungi peternakan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Mengambil sampel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Transport</a:t>
            </a: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sampel ke lab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Mengatur besama Dokter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hewan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Dinas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 dapat berada di peternakan pada waktu yang tepat untuk melakukan investigasi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54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5 – </a:t>
            </a:r>
            <a:r>
              <a:rPr lang="id-ID" b="1" baseline="0" dirty="0" smtClean="0"/>
              <a:t>Kegiatan kelompok</a:t>
            </a:r>
            <a:r>
              <a:rPr lang="en-AU" b="1" dirty="0" smtClean="0"/>
              <a:t> – Abort</a:t>
            </a:r>
            <a:r>
              <a:rPr lang="id-ID" b="1" dirty="0" smtClean="0"/>
              <a:t>us pada sapi 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Pertanyaan </a:t>
            </a:r>
            <a:r>
              <a:rPr lang="en-AU" b="1" baseline="0" dirty="0" smtClean="0"/>
              <a:t>3</a:t>
            </a: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diskusi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kelompok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Tinjau sindrom prioritas: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KGS –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abortus pada trisemester ketiga dan persendian bengkak pada sapi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Sindrom ini mencoba mendeteksi infeksi B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rucella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abortus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pada infeksi.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Brucella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menyebabkan abortus pada trisemester ketiga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bulan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+)</a:t>
            </a:r>
          </a:p>
          <a:p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 mengumpulkan informasi mengenai apakah sebelumnya Brucellosis telah didiagnosis di wilayah itu, apakah ada hewan yang divaksin, menentukan tingkat gestasi (kebuntigan) ketika hewan megalami aborsi.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tanda-tanda sesuai dengan definisi kasus untuk sindrom prioritas maka perlu melaporkan ke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 mendiskusikan dengan dokter hewan mengenai bagaimana melanjutkan.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 akan perlu mengambil sampel untuk mengujian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Brucellosis –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fetus yang abortus dan plasenta dikirim ke lab, dua sampel darah dari sapi yang mengalami abortus dan beberapa sapi sakit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sampal darah awal saat ni dan sampel darah kedua dari hewan yang sama 2 minggu lalu)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d-ID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 sample untuk melihat peningkatan antibodi Brucella dari waktu ke waktu yang mengindikasikan baru saja terjadi infeksi.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0785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6 – </a:t>
            </a:r>
            <a:r>
              <a:rPr lang="id-ID" b="1" baseline="0" dirty="0" smtClean="0"/>
              <a:t>Ringkasan sesi 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="0" baseline="0" dirty="0" smtClean="0"/>
              <a:t>Tanyakan jika ada pertanyaan dan kebingungan.</a:t>
            </a:r>
            <a:endParaRPr lang="en-AU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 pastikan tidak ada pertanyaan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peserta yang tidak terjawab atau kebingungan sebelum Anda melangkah maju.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3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6 – </a:t>
            </a:r>
            <a:r>
              <a:rPr lang="id-ID" b="1" baseline="0" dirty="0" smtClean="0"/>
              <a:t>Ringkasan sesi </a:t>
            </a:r>
            <a:endParaRPr lang="en-AU" b="1" baseline="0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aseline="0" dirty="0" smtClean="0"/>
              <a:t>Garis bawahi konsep kunci yang dibahas pada sesi ini</a:t>
            </a:r>
            <a:r>
              <a:rPr lang="en-AU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aseline="0" dirty="0" smtClean="0"/>
              <a:t>Jika waktu memungkinkan, diskusikan poin apapun </a:t>
            </a:r>
            <a:r>
              <a:rPr lang="id-ID" baseline="0" smtClean="0"/>
              <a:t>yang muncul.</a:t>
            </a:r>
            <a:endParaRPr lang="en-AU" baseline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91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Ini</a:t>
            </a:r>
            <a:r>
              <a:rPr lang="id-ID" baseline="0" dirty="0" smtClean="0"/>
              <a:t> hanya pengingat untuk fasilitator bahwa mereka harus memasukkan gambar ke dalam file</a:t>
            </a:r>
            <a:r>
              <a:rPr lang="en-AU" baseline="0" dirty="0" smtClean="0"/>
              <a:t> PowerPoint </a:t>
            </a:r>
            <a:r>
              <a:rPr lang="id-ID" baseline="0" dirty="0" smtClean="0"/>
              <a:t>jika mereka punya gambar yang relevan. Gambang harus dimasukan di dalam bentuk</a:t>
            </a:r>
            <a:r>
              <a:rPr lang="en-AU" baseline="0" dirty="0" smtClean="0"/>
              <a:t> </a:t>
            </a:r>
            <a:r>
              <a:rPr lang="id-ID" baseline="0" dirty="0" smtClean="0"/>
              <a:t>file </a:t>
            </a:r>
            <a:r>
              <a:rPr lang="en-AU" baseline="0" dirty="0" smtClean="0"/>
              <a:t>jpeg </a:t>
            </a:r>
            <a:r>
              <a:rPr lang="id-ID" baseline="0" dirty="0" smtClean="0"/>
              <a:t>untuk menghindari file </a:t>
            </a:r>
            <a:r>
              <a:rPr lang="en-AU" baseline="0" dirty="0" smtClean="0"/>
              <a:t>PowerPoint </a:t>
            </a:r>
            <a:r>
              <a:rPr lang="id-ID" baseline="0" dirty="0" smtClean="0"/>
              <a:t>menjadi besar dan sulit dibuka</a:t>
            </a:r>
            <a:r>
              <a:rPr lang="en-AU" baseline="0" dirty="0" smtClean="0"/>
              <a:t>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/>
              <a:t>Langkah</a:t>
            </a:r>
            <a:r>
              <a:rPr lang="en-AU" b="1" dirty="0" smtClean="0"/>
              <a:t> 1 - </a:t>
            </a:r>
            <a:r>
              <a:rPr lang="id-ID" b="1" dirty="0" smtClean="0"/>
              <a:t>Pendahuluan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Menyimpulka</a:t>
            </a:r>
            <a:r>
              <a:rPr lang="id-ID" baseline="0" dirty="0" smtClean="0"/>
              <a:t> Sesi </a:t>
            </a:r>
            <a:r>
              <a:rPr lang="en-AU" baseline="0" dirty="0" smtClean="0"/>
              <a:t>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Apa itu tanda dan sindrom dan mengapa keduanya penting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Apa itu diagnosa banding dan diagnosa definitif dan bagaimana Anda sampai pada diagnosa banding dan diagnosa definitif </a:t>
            </a:r>
            <a:endParaRPr lang="en-AU" baseline="0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45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/>
              <a:t>Langkah</a:t>
            </a:r>
            <a:r>
              <a:rPr lang="en-AU" b="1" dirty="0" smtClean="0"/>
              <a:t> 1 – </a:t>
            </a:r>
            <a:r>
              <a:rPr lang="id-ID" b="1" dirty="0" smtClean="0"/>
              <a:t>Pendahuluan 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pendahuluan mengenai isi kunci dari apa yang akan dipresentasikan dan didiskusikan selama sesi ini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2 -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 pemancing keingintahuan </a:t>
            </a: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 untuk membuat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peserta berada di kerangka pikir yang benar untuk belajar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 memancing rasa ingin tahu mereka,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perhatikan pemahaman mereka sekarang dengan cara ini, sebelum menyalakan video, persiapkan para peserta untuk mendengar dengan lebih seksama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 memfokuskan pikiran mereka pada topik yang didiskusikan di v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ideo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 kelompok untuk menjawab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pertanyaan dan menuliskan jawaban mereka di selembar kertas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Anda fikir para peserta akan merespon dengan baik,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minta mereka untuk menuliskan jawaban definisi mereka di kertas plano sehingga Anda dapat memeriksa jawaban </a:t>
            </a:r>
            <a:r>
              <a:rPr lang="id-ID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3: </a:t>
            </a:r>
            <a:r>
              <a:rPr lang="id-ID" b="1" baseline="0" dirty="0" smtClean="0"/>
              <a:t>Tampilkan video atau file </a:t>
            </a:r>
            <a:r>
              <a:rPr lang="en-AU" b="1" baseline="0" dirty="0" smtClean="0"/>
              <a:t>PowerPoint</a:t>
            </a:r>
            <a:r>
              <a:rPr lang="id-ID" b="1" baseline="0" dirty="0" smtClean="0"/>
              <a:t> atau bahan yang dibahas </a:t>
            </a:r>
            <a:endParaRPr lang="en-AU" b="1" baseline="0" dirty="0" smtClean="0"/>
          </a:p>
          <a:p>
            <a:endParaRPr lang="en-AU" b="1" baseline="0" dirty="0" smtClean="0"/>
          </a:p>
          <a:p>
            <a:r>
              <a:rPr lang="id-ID" b="0" baseline="0" dirty="0" smtClean="0"/>
              <a:t>Tampilkan vi</a:t>
            </a:r>
            <a:r>
              <a:rPr lang="en-AU" b="0" baseline="0" dirty="0" smtClean="0"/>
              <a:t>deo </a:t>
            </a:r>
            <a:r>
              <a:rPr lang="id-ID" b="0" baseline="0" dirty="0" smtClean="0"/>
              <a:t>atau </a:t>
            </a:r>
            <a:r>
              <a:rPr lang="en-AU" b="0" baseline="0" dirty="0" smtClean="0"/>
              <a:t>PowerPoint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id-ID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id-ID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AU" b="1" baseline="0" dirty="0" smtClean="0"/>
              <a:t> 4: Di</a:t>
            </a:r>
            <a:r>
              <a:rPr lang="id-ID" b="1" baseline="0" dirty="0" smtClean="0"/>
              <a:t>skusikan isi file </a:t>
            </a:r>
            <a:r>
              <a:rPr lang="en-AU" b="1" baseline="0" dirty="0" smtClean="0"/>
              <a:t>PowerPoint </a:t>
            </a:r>
            <a:endParaRPr lang="id-ID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 semua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benar-benar memahami isi. Lihat Manual Sumber untuk informasi lebih banyak lagi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cukup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waktu, tanyakan kepada peserta apakah ada yang mau mengungkapkan pendapat definisi yang berbeda  dan permasalahan yang mereka hadapi.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 ada diskusi yang panjang mengenai urutan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atau pendekatan pada investigasi penyakit.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 umum beberapa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langkah ini dilakukan pada waktu yang sama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berbicara dengan peternak dan membicarakan riwayat  selagi Anda memeriksa hewan dan lingkungan secara bersamaan. Hati-hati jangan biarkan diskusi ini terlalu panjang.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tidak ada waktu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 minta para peserta mengangkat tangan mereka jika mereka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mengubah pendekatan mereka atau akan memikirkan hal penting setelah melihat video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 pastikan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tidak ada jawaban peserta yang tidak terjawab atau kebingungan sebelum Anda melangkah maju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Investigasi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endParaRPr lang="en-A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lang="en-A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A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A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endParaRPr lang="en-A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lang="en-A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Pemeriksaaan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klinis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Pemeriksaan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linkungan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Pengambilan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sampel</a:t>
            </a:r>
            <a:endParaRPr lang="en-A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62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5 – </a:t>
            </a:r>
            <a:r>
              <a:rPr lang="id-ID" b="1" baseline="0" dirty="0" smtClean="0"/>
              <a:t>Kegiatan kelompok </a:t>
            </a:r>
            <a:r>
              <a:rPr lang="en-AU" b="1" dirty="0" smtClean="0"/>
              <a:t>– Abort</a:t>
            </a:r>
            <a:r>
              <a:rPr lang="id-ID" b="1" dirty="0" smtClean="0"/>
              <a:t>us pada</a:t>
            </a:r>
            <a:r>
              <a:rPr lang="id-ID" b="1" baseline="0" dirty="0" smtClean="0"/>
              <a:t> sapi </a:t>
            </a:r>
            <a:endParaRPr lang="en-AU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Pertama-tama bacakan informasi mengenai latar belakang kepada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peserta untuk memahami kejadian dan berikan informasi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mereka perlukan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untuk menjawab pertanyaan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263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5 – </a:t>
            </a:r>
            <a:r>
              <a:rPr lang="id-ID" b="1" baseline="0" dirty="0" smtClean="0"/>
              <a:t>Kegiatan kelompok </a:t>
            </a:r>
            <a:r>
              <a:rPr lang="en-AU" b="1" dirty="0" smtClean="0"/>
              <a:t>– Abort</a:t>
            </a:r>
            <a:r>
              <a:rPr lang="id-ID" b="1" dirty="0" smtClean="0"/>
              <a:t>us pada sapi </a:t>
            </a:r>
            <a:endParaRPr lang="en-AU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 peserta ke dalam beberapa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kelompok kecil, setiap kelompok menjawab beberapa pertanyaan tersebut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 menulis jawaban pertanyaan di kertas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 mereka memberitahu jika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mereka sudah seleai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Kelilingi ruangan dan monitor perkembangan mereka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5 – </a:t>
            </a:r>
            <a:r>
              <a:rPr lang="id-ID" b="1" baseline="0" dirty="0" smtClean="0"/>
              <a:t>Kegiatan kelompok </a:t>
            </a:r>
            <a:r>
              <a:rPr lang="en-AU" b="1" dirty="0" smtClean="0"/>
              <a:t>– Abort</a:t>
            </a:r>
            <a:r>
              <a:rPr lang="id-ID" b="1" dirty="0" smtClean="0"/>
              <a:t>us pada sapi 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Pertanyaan</a:t>
            </a:r>
            <a:r>
              <a:rPr lang="en-AU" b="1" baseline="0" dirty="0" smtClean="0"/>
              <a:t> 1</a:t>
            </a: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diskusi kelompok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Jawaban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dapat bervariasi berdasarkan wilayah kerja peserta berasal dan privalensi penyakit di wilayah tersebut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Keseluruhan konsep yang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perlu dicakup di dalam jawaban mereka adalah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Tentukan riwayat permasalahan di wilayah Anda, dengan mempertimbangkan mendapatkan informasi mengenai hewan, lingkungan dan periode waktu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kasus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 apa yang terinfeksi (umur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breed) 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 hewan apa yang tidak terinfeksi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 hewan dikawinkan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seberapa pesat kebuntingannya) da apakah semua sapai diuji untuk kebuntingan untuk memastikan hewan tersebut bunting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Tanda-tanda apa yang muncul pada hewan yang tertular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 ada hewan yang keluar dan masuk peternakan akhir-akhir ini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Kapan sapi-sapi tersebut mengalami abortus dan di mana sapi-sapi tersebut ditempatkan ketika abortus terjadi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 ada perubahan lingkungan atau manajemen baru-baru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ini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hujan, perubahan pakan, pengobatan, dsb.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Dapatkah Anda membuat daftar diagnosis banding </a:t>
            </a: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perlu lengkap dan akan bervariasi di setiap wilayah. Yang kita harapkan adalah peserta menunjukan bahwa mereka dapat mengenali bahwa ada beberapa penyebab sapi abortus 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 infeksius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Neospora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(protozoa), 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Brucella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abortus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 prioritas pada sapi di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Indonesia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Leptospira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spirochetes)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Campylobacter (bacteria)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Listeria (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Viruse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contohnya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Bovine Virus Diarrhoea, Bovine </a:t>
            </a:r>
            <a:r>
              <a:rPr lang="en-AU" sz="120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herpesvirus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Infeksi jamur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 non-infeksius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Suhu tinggi karena gelombang panas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Keracunan akibat tanaman atau paparan terhadap bahan kimua atau bahan berbahaya (racun) lain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 penting adalah abortus sulit untuk diinvestigasi dan dicari penyebab spesifiknya. Sering kali hanya mencapai diagnosis sebesar kurang dari 50% kasus.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 praktis untuk menginvestigasi apakah sesuai dengan definisi sindrom prioritas atau tidak dan uji untuk brucella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 uji darah untuk sapi abortus) </a:t>
            </a: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 baik jika melakukan investigasi lebih intensif jika ada banyak sapi yang tertular di wilayah itu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 dari 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10-20% 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 bunting yang abortus)</a:t>
            </a:r>
            <a:r>
              <a:rPr lang="en-A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A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Diskusikan bagaimana</a:t>
            </a:r>
            <a:r>
              <a:rPr lang="id-ID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Anda membuat investigasi epidemiologi yang mendalam. </a:t>
            </a:r>
            <a:r>
              <a:rPr lang="en-A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37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rinvestigations.co.uk/images/services_investig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46" y="19104"/>
            <a:ext cx="7181734" cy="641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878855"/>
            <a:ext cx="7772400" cy="1470025"/>
          </a:xfrm>
        </p:spPr>
        <p:txBody>
          <a:bodyPr/>
          <a:lstStyle/>
          <a:p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 Lapangan </a:t>
            </a:r>
            <a:b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 Dasar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757534" y="4293096"/>
            <a:ext cx="5435600" cy="1054968"/>
          </a:xfrm>
        </p:spPr>
        <p:txBody>
          <a:bodyPr/>
          <a:lstStyle/>
          <a:p>
            <a:r>
              <a:rPr lang="en-A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– </a:t>
            </a:r>
            <a:r>
              <a:rPr lang="en-A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Penyakit 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ddist.com/sites/inddist.com/files/ab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" y="579463"/>
            <a:ext cx="5337922" cy="595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Kegiatan kelompok</a:t>
            </a:r>
            <a:r>
              <a:rPr lang="en-AU" b="1" dirty="0" smtClean="0"/>
              <a:t> </a:t>
            </a:r>
            <a:r>
              <a:rPr lang="en-AU" b="1" dirty="0"/>
              <a:t>– </a:t>
            </a:r>
            <a:r>
              <a:rPr lang="en-AU" b="1" dirty="0" smtClean="0"/>
              <a:t>Abort</a:t>
            </a:r>
            <a:r>
              <a:rPr lang="id-ID" b="1" dirty="0" smtClean="0"/>
              <a:t>us pada sapi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Diskusikan bagaimana permasalahan semacam ini diinvestigasi di wilayah Anda dan langkah-langkah apa yang Anda ambil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17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nddist.com/sites/inddist.com/files/ab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" y="579463"/>
            <a:ext cx="5337922" cy="595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Kegiatan kelompok </a:t>
            </a:r>
            <a:r>
              <a:rPr lang="en-AU" b="1" dirty="0" smtClean="0"/>
              <a:t>– Abort</a:t>
            </a:r>
            <a:r>
              <a:rPr lang="id-ID" b="1" dirty="0" smtClean="0"/>
              <a:t>us pada sapi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apa yang biasa dialami selama investigasi yang dapat mempengaruhi kemampuan Anda untuk mengidentifikasi kasus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039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nddist.com/sites/inddist.com/files/ab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" y="579463"/>
            <a:ext cx="5337922" cy="595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Kegiatan kelompok </a:t>
            </a:r>
            <a:r>
              <a:rPr lang="en-AU" b="1" dirty="0" smtClean="0"/>
              <a:t>– Abort</a:t>
            </a:r>
            <a:r>
              <a:rPr lang="id-ID" b="1" dirty="0" smtClean="0"/>
              <a:t>us pada sapi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 sindrom prioritas yang berhubungan dengan abortus pada sapi. Bagaimana Anda menentukan bahwa situasi ini sesuai dengan definisi sindrom? 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 yang Anda lakukan jika tidak sesuai dengan definisi sindrom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3"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693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Di dalam sesi ini kita membicarakan mengenai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Pendekatan pada investigasi penyakit </a:t>
            </a:r>
            <a:r>
              <a:rPr lang="en-AU" dirty="0" smtClean="0"/>
              <a:t> </a:t>
            </a:r>
          </a:p>
          <a:p>
            <a:r>
              <a:rPr lang="id-ID" dirty="0" smtClean="0"/>
              <a:t>Bagaimana mengumpulkan dan menggunakan informasi untuk mengubah daftar diagnosis banding Anda.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id-ID" dirty="0" smtClean="0"/>
              <a:t>Tugas untuk semua: 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Lihat kembali jawaban Anda untuk pertanyaan sebelum melihat </a:t>
            </a:r>
            <a:r>
              <a:rPr lang="en-AU" dirty="0" smtClean="0"/>
              <a:t>video.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Apakah pandagan Anda berubah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05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890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dirty="0" smtClean="0"/>
              <a:t>Investigasi penyakit mencakup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Riwayat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Pemeriksaan klinis hewan sakit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Pemeriksaan lingkungan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Pengambilan sampel untuk pengiriman ke labo</a:t>
            </a:r>
            <a:r>
              <a:rPr lang="en-AU" dirty="0" err="1" smtClean="0"/>
              <a:t>rator</a:t>
            </a:r>
            <a:r>
              <a:rPr lang="id-ID" dirty="0" smtClean="0"/>
              <a:t>ium </a:t>
            </a:r>
            <a:r>
              <a:rPr lang="en-AU" dirty="0" smtClean="0"/>
              <a:t>(</a:t>
            </a:r>
            <a:r>
              <a:rPr lang="id-ID" dirty="0" smtClean="0"/>
              <a:t>dalam beberapa kasus) </a:t>
            </a:r>
            <a:endParaRPr lang="en-AU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 smtClean="0"/>
              <a:t>Informasi dari investigasi digunakan untuk: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Membuat daftar kemungkinan penyakit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Mengerucutkan daftar diagnosa banding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Memahami kemungkinan penyebab dan menentukan pengobatan 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Memberi saran kepada peternak mengenai strategi pengendalian untuk mencegah kasus lebih lanjut di kemudian hari untuk hewan atau manusia. </a:t>
            </a:r>
            <a:r>
              <a:rPr lang="en-AU" dirty="0" smtClean="0"/>
              <a:t> </a:t>
            </a:r>
            <a:endParaRPr lang="en-AU" dirty="0"/>
          </a:p>
          <a:p>
            <a:pPr marL="0" lvl="0" indent="0">
              <a:buNone/>
            </a:pP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4981596" y="92076"/>
            <a:ext cx="41624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d-ID" sz="2800" b="1" cap="none" spc="0" dirty="0" smtClean="0">
                <a:ln/>
                <a:solidFill>
                  <a:schemeClr val="accent3"/>
                </a:solidFill>
                <a:effectLst/>
              </a:rPr>
              <a:t>Belajar keterampilan baru 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272" y="5833775"/>
            <a:ext cx="49888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Selamat bersenang-senang 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7042" y="5710664"/>
            <a:ext cx="27013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Tingkatkan  kepuasan kerja Anda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272" y="92076"/>
            <a:ext cx="30243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Kesehatan hewan yang lebih baik bagi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Indonesia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21296" y="997015"/>
            <a:ext cx="5698976" cy="49006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Konsep kunci </a:t>
            </a:r>
            <a:r>
              <a:rPr lang="en-AU" b="1" dirty="0" err="1" smtClean="0"/>
              <a:t>ses</a:t>
            </a:r>
            <a:r>
              <a:rPr lang="id-ID" b="1" dirty="0" smtClean="0"/>
              <a:t>i </a:t>
            </a:r>
            <a:r>
              <a:rPr lang="en-AU" b="1" dirty="0" smtClean="0"/>
              <a:t>4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79591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78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Di sesi ini kita akan membicarakan tentang 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Mengaplikasikan pendekatan sistematik terhadap investigasi penyakit </a:t>
            </a:r>
            <a:endParaRPr lang="en-AU" dirty="0"/>
          </a:p>
          <a:p>
            <a:pPr lvl="1"/>
            <a:r>
              <a:rPr lang="id-ID" dirty="0" smtClean="0"/>
              <a:t>Riwayat</a:t>
            </a:r>
            <a:r>
              <a:rPr lang="en-AU" dirty="0"/>
              <a:t>, </a:t>
            </a:r>
            <a:r>
              <a:rPr lang="id-ID" dirty="0"/>
              <a:t> pemeriksanaan klinis, pemeriksaan lingkungan, pengujian laboratorium</a:t>
            </a:r>
            <a:endParaRPr lang="en-AU" dirty="0" smtClean="0"/>
          </a:p>
          <a:p>
            <a:r>
              <a:rPr lang="id-ID" dirty="0"/>
              <a:t>Bagaimana mengumpulkan dan menggunakan informasi untuk mengubah daftar diagnosa banding Anda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Kegiatan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Tugas untuk semua: </a:t>
            </a:r>
            <a:endParaRPr lang="en-AU" dirty="0" smtClean="0"/>
          </a:p>
          <a:p>
            <a:r>
              <a:rPr lang="id-ID" dirty="0"/>
              <a:t>Secara ringkas tulis langkah-langkah yang Anda ambil jika Anda melakukan investigasi penyakit saat ini</a:t>
            </a:r>
            <a:r>
              <a:rPr lang="en-AU" dirty="0" smtClean="0"/>
              <a:t>.</a:t>
            </a:r>
          </a:p>
          <a:p>
            <a:r>
              <a:rPr lang="id-ID" dirty="0" smtClean="0"/>
              <a:t>Informasi </a:t>
            </a:r>
            <a:r>
              <a:rPr lang="id-ID" dirty="0"/>
              <a:t>apa yang Anda kumpulkan dan bagaimana Anda menggunakan informasi tersebut? </a:t>
            </a:r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Tampilkan file</a:t>
            </a:r>
            <a:r>
              <a:rPr lang="en-AU" dirty="0"/>
              <a:t> PowerPoint </a:t>
            </a:r>
            <a:r>
              <a:rPr lang="id-ID" dirty="0"/>
              <a:t> untuk Sesi 4 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Setelah melihat </a:t>
            </a:r>
            <a:r>
              <a:rPr lang="en-AU" b="1" dirty="0"/>
              <a:t>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 smtClean="0"/>
              <a:t>Dalam </a:t>
            </a:r>
            <a:r>
              <a:rPr lang="id-ID" dirty="0"/>
              <a:t>video ini kita mempelajari mengenai </a:t>
            </a:r>
            <a:r>
              <a:rPr lang="en-AU" dirty="0"/>
              <a:t> </a:t>
            </a:r>
          </a:p>
          <a:p>
            <a:pPr marL="0" indent="0">
              <a:buNone/>
            </a:pPr>
            <a:endParaRPr lang="en-AU" dirty="0" smtClean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id-ID" dirty="0" smtClean="0"/>
              <a:t>Pendekatan </a:t>
            </a:r>
            <a:r>
              <a:rPr lang="id-ID" dirty="0"/>
              <a:t>terhadap investigasi penyakit yang baru </a:t>
            </a:r>
            <a:endParaRPr lang="en-AU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id-ID" dirty="0"/>
              <a:t>B</a:t>
            </a:r>
            <a:r>
              <a:rPr lang="id-ID" dirty="0" smtClean="0"/>
              <a:t>agaimana </a:t>
            </a:r>
            <a:r>
              <a:rPr lang="id-ID" dirty="0"/>
              <a:t>menggunakan informasi baru yang dikumpulkan pada tingkatan yang berbeda dalam investigasi untuk mengubah daftar diagnosa banding Anda </a:t>
            </a:r>
            <a:endParaRPr lang="en-AU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id-ID" dirty="0" smtClean="0"/>
              <a:t>Tugas untuk semua</a:t>
            </a:r>
            <a:r>
              <a:rPr lang="en-A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Lihat kembali jawaban Anda sebelum melihat video</a:t>
            </a:r>
            <a:r>
              <a:rPr lang="en-AU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/>
              <a:t>Apakah pandangan Anda berubah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90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Kegiatan kelompok </a:t>
            </a:r>
            <a:r>
              <a:rPr lang="en-AU" b="1" dirty="0" smtClean="0"/>
              <a:t>– </a:t>
            </a:r>
            <a:r>
              <a:rPr lang="en-US" b="1" dirty="0" err="1" smtClean="0"/>
              <a:t>Pusar</a:t>
            </a:r>
            <a:r>
              <a:rPr lang="en-US" b="1" dirty="0" smtClean="0"/>
              <a:t> </a:t>
            </a:r>
            <a:r>
              <a:rPr lang="en-US" b="1" dirty="0" err="1" smtClean="0"/>
              <a:t>bengkak</a:t>
            </a:r>
            <a:r>
              <a:rPr lang="en-US" b="1" dirty="0" smtClean="0"/>
              <a:t> </a:t>
            </a:r>
            <a:r>
              <a:rPr lang="en-US" b="1" dirty="0" err="1" smtClean="0"/>
              <a:t>berdarah</a:t>
            </a:r>
            <a:r>
              <a:rPr lang="id-ID" b="1" dirty="0" smtClean="0"/>
              <a:t> Informasi latar belakang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err="1" smtClean="0"/>
              <a:t>Anda</a:t>
            </a:r>
            <a:r>
              <a:rPr lang="en-AU" i="1" dirty="0" smtClean="0"/>
              <a:t> </a:t>
            </a:r>
            <a:r>
              <a:rPr lang="en-AU" i="1" dirty="0" err="1" smtClean="0"/>
              <a:t>mengunjungi</a:t>
            </a:r>
            <a:r>
              <a:rPr lang="en-AU" i="1" dirty="0" smtClean="0"/>
              <a:t> </a:t>
            </a:r>
            <a:r>
              <a:rPr lang="en-AU" i="1" dirty="0" err="1" smtClean="0"/>
              <a:t>sebuah</a:t>
            </a:r>
            <a:r>
              <a:rPr lang="en-AU" i="1" dirty="0" smtClean="0"/>
              <a:t> </a:t>
            </a:r>
            <a:r>
              <a:rPr lang="en-AU" i="1" dirty="0" err="1" smtClean="0"/>
              <a:t>peternakan</a:t>
            </a:r>
            <a:r>
              <a:rPr lang="en-AU" i="1" dirty="0" smtClean="0"/>
              <a:t> </a:t>
            </a:r>
            <a:r>
              <a:rPr lang="en-AU" i="1" dirty="0" err="1" smtClean="0"/>
              <a:t>dimana</a:t>
            </a:r>
            <a:r>
              <a:rPr lang="en-AU" i="1" dirty="0" smtClean="0"/>
              <a:t> </a:t>
            </a:r>
            <a:r>
              <a:rPr lang="en-AU" i="1" dirty="0" err="1" smtClean="0"/>
              <a:t>ada</a:t>
            </a:r>
            <a:r>
              <a:rPr lang="en-AU" i="1" dirty="0" smtClean="0"/>
              <a:t> </a:t>
            </a:r>
            <a:r>
              <a:rPr lang="en-AU" i="1" dirty="0" err="1" smtClean="0"/>
              <a:t>seekor</a:t>
            </a:r>
            <a:r>
              <a:rPr lang="en-AU" i="1" dirty="0" smtClean="0"/>
              <a:t> </a:t>
            </a:r>
            <a:r>
              <a:rPr lang="en-AU" i="1" dirty="0" err="1" smtClean="0"/>
              <a:t>sapi</a:t>
            </a:r>
            <a:r>
              <a:rPr lang="en-AU" i="1" dirty="0" smtClean="0"/>
              <a:t>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anakan</a:t>
            </a:r>
            <a:r>
              <a:rPr lang="en-AU" i="1" dirty="0" smtClean="0"/>
              <a:t> yang </a:t>
            </a:r>
            <a:r>
              <a:rPr lang="en-AU" i="1" dirty="0" err="1" smtClean="0"/>
              <a:t>mengalami</a:t>
            </a:r>
            <a:r>
              <a:rPr lang="en-AU" i="1" dirty="0" smtClean="0"/>
              <a:t> </a:t>
            </a:r>
            <a:r>
              <a:rPr lang="en-AU" i="1" dirty="0" err="1" smtClean="0"/>
              <a:t>pusar</a:t>
            </a:r>
            <a:r>
              <a:rPr lang="en-AU" i="1" dirty="0" smtClean="0"/>
              <a:t> </a:t>
            </a:r>
            <a:r>
              <a:rPr lang="en-AU" i="1" dirty="0" err="1" smtClean="0"/>
              <a:t>bengkak</a:t>
            </a:r>
            <a:r>
              <a:rPr lang="en-AU" i="1" dirty="0" smtClean="0"/>
              <a:t> </a:t>
            </a:r>
            <a:r>
              <a:rPr lang="en-AU" i="1" dirty="0" err="1" smtClean="0"/>
              <a:t>bernanah</a:t>
            </a:r>
            <a:r>
              <a:rPr lang="en-AU" i="1" dirty="0" smtClean="0"/>
              <a:t>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tidak</a:t>
            </a:r>
            <a:r>
              <a:rPr lang="en-AU" i="1" dirty="0" smtClean="0"/>
              <a:t> </a:t>
            </a:r>
            <a:r>
              <a:rPr lang="en-AU" i="1" dirty="0" err="1" smtClean="0"/>
              <a:t>mau</a:t>
            </a:r>
            <a:r>
              <a:rPr lang="en-AU" i="1" dirty="0" smtClean="0"/>
              <a:t> </a:t>
            </a:r>
            <a:r>
              <a:rPr lang="en-AU" i="1" dirty="0" err="1" smtClean="0"/>
              <a:t>menyusui</a:t>
            </a:r>
            <a:r>
              <a:rPr lang="en-AU" i="1" dirty="0" smtClean="0"/>
              <a:t>.</a:t>
            </a:r>
            <a:endParaRPr lang="en-AU" i="1" dirty="0"/>
          </a:p>
          <a:p>
            <a:pPr marL="0" indent="0">
              <a:buNone/>
            </a:pPr>
            <a:r>
              <a:rPr lang="en-AU" i="1" dirty="0" err="1" smtClean="0"/>
              <a:t>Anda</a:t>
            </a:r>
            <a:r>
              <a:rPr lang="en-AU" i="1" dirty="0" smtClean="0"/>
              <a:t> </a:t>
            </a:r>
            <a:r>
              <a:rPr lang="en-AU" i="1" dirty="0" err="1" smtClean="0"/>
              <a:t>memeriksa</a:t>
            </a:r>
            <a:r>
              <a:rPr lang="en-AU" i="1" dirty="0" smtClean="0"/>
              <a:t> </a:t>
            </a:r>
            <a:r>
              <a:rPr lang="en-AU" i="1" dirty="0" err="1" smtClean="0"/>
              <a:t>anak</a:t>
            </a:r>
            <a:r>
              <a:rPr lang="en-AU" i="1" dirty="0" smtClean="0"/>
              <a:t> </a:t>
            </a:r>
            <a:r>
              <a:rPr lang="en-AU" i="1" dirty="0" err="1" smtClean="0"/>
              <a:t>sapi</a:t>
            </a:r>
            <a:r>
              <a:rPr lang="en-AU" i="1" dirty="0" smtClean="0"/>
              <a:t> </a:t>
            </a:r>
            <a:r>
              <a:rPr lang="en-AU" i="1" dirty="0" err="1" smtClean="0"/>
              <a:t>tersebut</a:t>
            </a:r>
            <a:r>
              <a:rPr lang="en-AU" i="1" dirty="0" smtClean="0"/>
              <a:t> yang </a:t>
            </a:r>
            <a:r>
              <a:rPr lang="en-AU" i="1" dirty="0" err="1" smtClean="0"/>
              <a:t>pusarnya</a:t>
            </a:r>
            <a:r>
              <a:rPr lang="en-AU" i="1" dirty="0" smtClean="0"/>
              <a:t> </a:t>
            </a:r>
            <a:r>
              <a:rPr lang="en-AU" i="1" dirty="0" err="1" smtClean="0"/>
              <a:t>panas</a:t>
            </a:r>
            <a:r>
              <a:rPr lang="en-AU" i="1" dirty="0" smtClean="0"/>
              <a:t>, </a:t>
            </a:r>
            <a:r>
              <a:rPr lang="en-AU" i="1" dirty="0" err="1" smtClean="0"/>
              <a:t>bengkak</a:t>
            </a:r>
            <a:r>
              <a:rPr lang="en-AU" i="1" dirty="0" smtClean="0"/>
              <a:t>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anak</a:t>
            </a:r>
            <a:r>
              <a:rPr lang="en-AU" i="1" dirty="0" smtClean="0"/>
              <a:t> </a:t>
            </a:r>
            <a:r>
              <a:rPr lang="en-AU" i="1" dirty="0" err="1" smtClean="0"/>
              <a:t>sapi</a:t>
            </a:r>
            <a:r>
              <a:rPr lang="en-AU" i="1" dirty="0" smtClean="0"/>
              <a:t> </a:t>
            </a:r>
            <a:r>
              <a:rPr lang="en-AU" i="1" dirty="0" err="1" smtClean="0"/>
              <a:t>tersebut</a:t>
            </a:r>
            <a:r>
              <a:rPr lang="en-AU" i="1" dirty="0" smtClean="0"/>
              <a:t> </a:t>
            </a:r>
            <a:r>
              <a:rPr lang="en-AU" i="1" dirty="0" err="1" smtClean="0"/>
              <a:t>depresi</a:t>
            </a:r>
            <a:r>
              <a:rPr lang="en-AU" i="1" dirty="0" smtClean="0"/>
              <a:t>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malas</a:t>
            </a:r>
            <a:r>
              <a:rPr lang="en-AU" i="1" dirty="0" smtClean="0"/>
              <a:t> </a:t>
            </a:r>
            <a:r>
              <a:rPr lang="en-AU" i="1" dirty="0" err="1" smtClean="0"/>
              <a:t>bergerak</a:t>
            </a:r>
            <a:r>
              <a:rPr lang="en-AU" i="1" dirty="0" smtClean="0"/>
              <a:t>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Kegiatan kelompok </a:t>
            </a:r>
            <a:r>
              <a:rPr lang="en-AU" b="1" dirty="0"/>
              <a:t>– </a:t>
            </a:r>
            <a:r>
              <a:rPr lang="en-US" b="1" dirty="0" err="1"/>
              <a:t>Pusar</a:t>
            </a:r>
            <a:r>
              <a:rPr lang="en-US" b="1" dirty="0"/>
              <a:t> </a:t>
            </a:r>
            <a:r>
              <a:rPr lang="en-US" b="1" dirty="0" err="1"/>
              <a:t>bengkak</a:t>
            </a:r>
            <a:r>
              <a:rPr lang="en-US" b="1" dirty="0"/>
              <a:t> </a:t>
            </a:r>
            <a:r>
              <a:rPr lang="en-US" b="1" dirty="0" err="1"/>
              <a:t>berdarah</a:t>
            </a:r>
            <a:r>
              <a:rPr lang="id-ID" b="1" dirty="0"/>
              <a:t> Informasi latar belakang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err="1"/>
              <a:t>Pertanyaan</a:t>
            </a:r>
            <a:r>
              <a:rPr lang="en-AU" i="1" dirty="0"/>
              <a:t> 1: </a:t>
            </a:r>
            <a:r>
              <a:rPr lang="en-AU" i="1" dirty="0" err="1"/>
              <a:t>apa</a:t>
            </a:r>
            <a:r>
              <a:rPr lang="en-AU" i="1" dirty="0"/>
              <a:t> yang </a:t>
            </a:r>
            <a:r>
              <a:rPr lang="en-AU" i="1" dirty="0" err="1"/>
              <a:t>akan</a:t>
            </a:r>
            <a:r>
              <a:rPr lang="en-AU" i="1" dirty="0"/>
              <a:t> </a:t>
            </a:r>
            <a:r>
              <a:rPr lang="en-AU" i="1" dirty="0" err="1"/>
              <a:t>anda</a:t>
            </a:r>
            <a:r>
              <a:rPr lang="en-AU" i="1" dirty="0"/>
              <a:t> </a:t>
            </a:r>
            <a:r>
              <a:rPr lang="en-AU" i="1" dirty="0" err="1"/>
              <a:t>lakukan</a:t>
            </a:r>
            <a:r>
              <a:rPr lang="en-AU" i="1" dirty="0"/>
              <a:t> </a:t>
            </a:r>
            <a:r>
              <a:rPr lang="en-AU" i="1" dirty="0" err="1"/>
              <a:t>pada</a:t>
            </a:r>
            <a:r>
              <a:rPr lang="en-AU" i="1" dirty="0"/>
              <a:t> </a:t>
            </a:r>
            <a:r>
              <a:rPr lang="en-AU" i="1" dirty="0" err="1"/>
              <a:t>anak</a:t>
            </a:r>
            <a:r>
              <a:rPr lang="en-AU" i="1" dirty="0"/>
              <a:t> </a:t>
            </a:r>
            <a:r>
              <a:rPr lang="en-AU" i="1" dirty="0" err="1"/>
              <a:t>sapi</a:t>
            </a:r>
            <a:r>
              <a:rPr lang="en-AU" i="1" dirty="0"/>
              <a:t> </a:t>
            </a:r>
            <a:r>
              <a:rPr lang="en-AU" i="1" dirty="0" err="1"/>
              <a:t>ini</a:t>
            </a:r>
            <a:r>
              <a:rPr lang="en-AU" i="1" dirty="0" smtClean="0"/>
              <a:t>?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r>
              <a:rPr lang="en-AU" i="1" dirty="0" err="1"/>
              <a:t>Pertanyaan</a:t>
            </a:r>
            <a:r>
              <a:rPr lang="en-AU" i="1" dirty="0"/>
              <a:t> 2: </a:t>
            </a:r>
            <a:r>
              <a:rPr lang="en-AU" i="1" dirty="0" err="1"/>
              <a:t>masukan</a:t>
            </a:r>
            <a:r>
              <a:rPr lang="en-AU" i="1" dirty="0"/>
              <a:t> </a:t>
            </a:r>
            <a:r>
              <a:rPr lang="en-AU" i="1" dirty="0" err="1"/>
              <a:t>apa</a:t>
            </a:r>
            <a:r>
              <a:rPr lang="en-AU" i="1" dirty="0"/>
              <a:t> yang </a:t>
            </a:r>
            <a:r>
              <a:rPr lang="en-AU" i="1" dirty="0" err="1"/>
              <a:t>dapat</a:t>
            </a:r>
            <a:r>
              <a:rPr lang="en-AU" i="1" dirty="0"/>
              <a:t> </a:t>
            </a:r>
            <a:r>
              <a:rPr lang="en-AU" i="1" dirty="0" err="1"/>
              <a:t>anda</a:t>
            </a:r>
            <a:r>
              <a:rPr lang="en-AU" i="1" dirty="0"/>
              <a:t> </a:t>
            </a:r>
            <a:r>
              <a:rPr lang="en-AU" i="1" dirty="0" err="1"/>
              <a:t>berikan</a:t>
            </a:r>
            <a:r>
              <a:rPr lang="en-AU" i="1" dirty="0"/>
              <a:t> </a:t>
            </a:r>
            <a:r>
              <a:rPr lang="en-AU" i="1" dirty="0" err="1"/>
              <a:t>pada</a:t>
            </a:r>
            <a:r>
              <a:rPr lang="en-AU" i="1" dirty="0"/>
              <a:t> </a:t>
            </a:r>
            <a:r>
              <a:rPr lang="en-AU" i="1" dirty="0" err="1"/>
              <a:t>peternak</a:t>
            </a:r>
            <a:r>
              <a:rPr lang="en-AU" i="1" dirty="0"/>
              <a:t> </a:t>
            </a:r>
            <a:r>
              <a:rPr lang="en-AU" i="1" dirty="0" err="1"/>
              <a:t>untuk</a:t>
            </a:r>
            <a:r>
              <a:rPr lang="en-AU" i="1" dirty="0"/>
              <a:t> </a:t>
            </a:r>
            <a:r>
              <a:rPr lang="en-AU" i="1" dirty="0" err="1"/>
              <a:t>mencegah</a:t>
            </a:r>
            <a:r>
              <a:rPr lang="en-AU" i="1" dirty="0"/>
              <a:t> </a:t>
            </a:r>
            <a:r>
              <a:rPr lang="en-AU" i="1" dirty="0" err="1"/>
              <a:t>hal</a:t>
            </a:r>
            <a:r>
              <a:rPr lang="en-AU" i="1" dirty="0"/>
              <a:t> </a:t>
            </a:r>
            <a:r>
              <a:rPr lang="en-AU" i="1" dirty="0" err="1"/>
              <a:t>ini</a:t>
            </a:r>
            <a:r>
              <a:rPr lang="en-AU" i="1" dirty="0"/>
              <a:t> </a:t>
            </a:r>
            <a:r>
              <a:rPr lang="en-AU" i="1" dirty="0" err="1"/>
              <a:t>tidak</a:t>
            </a:r>
            <a:r>
              <a:rPr lang="en-AU" i="1" dirty="0"/>
              <a:t> </a:t>
            </a:r>
            <a:r>
              <a:rPr lang="en-AU" i="1" dirty="0" err="1"/>
              <a:t>terulang</a:t>
            </a:r>
            <a:r>
              <a:rPr lang="en-AU" i="1" dirty="0"/>
              <a:t> </a:t>
            </a:r>
            <a:r>
              <a:rPr lang="en-AU" i="1" dirty="0" err="1"/>
              <a:t>kembali</a:t>
            </a:r>
            <a:r>
              <a:rPr lang="en-AU" i="1" dirty="0"/>
              <a:t> di </a:t>
            </a:r>
            <a:r>
              <a:rPr lang="en-AU" i="1" dirty="0" err="1"/>
              <a:t>waktu</a:t>
            </a:r>
            <a:r>
              <a:rPr lang="en-AU" i="1" dirty="0"/>
              <a:t> </a:t>
            </a:r>
            <a:r>
              <a:rPr lang="en-AU" i="1" dirty="0" err="1"/>
              <a:t>kedepannya</a:t>
            </a:r>
            <a:r>
              <a:rPr lang="en-AU" i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Kegiatan kelompok </a:t>
            </a:r>
            <a:r>
              <a:rPr lang="en-AU" b="1" dirty="0"/>
              <a:t>– </a:t>
            </a:r>
            <a:r>
              <a:rPr lang="en-US" b="1" dirty="0" err="1"/>
              <a:t>Pusar</a:t>
            </a:r>
            <a:r>
              <a:rPr lang="en-US" b="1" dirty="0"/>
              <a:t> </a:t>
            </a:r>
            <a:r>
              <a:rPr lang="en-US" b="1" dirty="0" err="1"/>
              <a:t>bengkak</a:t>
            </a:r>
            <a:r>
              <a:rPr lang="en-US" b="1" dirty="0"/>
              <a:t> </a:t>
            </a:r>
            <a:r>
              <a:rPr lang="en-US" b="1" dirty="0" err="1" smtClean="0"/>
              <a:t>berdarah</a:t>
            </a:r>
            <a:r>
              <a:rPr lang="en-US" b="1" dirty="0" smtClean="0"/>
              <a:t>.</a:t>
            </a:r>
            <a:r>
              <a:rPr lang="id-ID" b="1" dirty="0" smtClean="0"/>
              <a:t> </a:t>
            </a:r>
            <a:r>
              <a:rPr lang="id-ID" b="1" dirty="0"/>
              <a:t>Informasi latar belakang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err="1"/>
              <a:t>Pertanyaan</a:t>
            </a:r>
            <a:r>
              <a:rPr lang="en-AU" i="1" dirty="0"/>
              <a:t> 1: </a:t>
            </a:r>
            <a:r>
              <a:rPr lang="en-AU" i="1" dirty="0" err="1"/>
              <a:t>apa</a:t>
            </a:r>
            <a:r>
              <a:rPr lang="en-AU" i="1" dirty="0"/>
              <a:t> yang </a:t>
            </a:r>
            <a:r>
              <a:rPr lang="en-AU" i="1" dirty="0" err="1"/>
              <a:t>akan</a:t>
            </a:r>
            <a:r>
              <a:rPr lang="en-AU" i="1" dirty="0"/>
              <a:t> </a:t>
            </a:r>
            <a:r>
              <a:rPr lang="en-AU" i="1" dirty="0" err="1"/>
              <a:t>anda</a:t>
            </a:r>
            <a:r>
              <a:rPr lang="en-AU" i="1" dirty="0"/>
              <a:t> </a:t>
            </a:r>
            <a:r>
              <a:rPr lang="en-AU" i="1" dirty="0" err="1"/>
              <a:t>lakukan</a:t>
            </a:r>
            <a:r>
              <a:rPr lang="en-AU" i="1" dirty="0"/>
              <a:t> </a:t>
            </a:r>
            <a:r>
              <a:rPr lang="en-AU" i="1" dirty="0" err="1"/>
              <a:t>pada</a:t>
            </a:r>
            <a:r>
              <a:rPr lang="en-AU" i="1" dirty="0"/>
              <a:t> </a:t>
            </a:r>
            <a:r>
              <a:rPr lang="en-AU" i="1" dirty="0" err="1"/>
              <a:t>anak</a:t>
            </a:r>
            <a:r>
              <a:rPr lang="en-AU" i="1" dirty="0"/>
              <a:t> </a:t>
            </a:r>
            <a:r>
              <a:rPr lang="en-AU" i="1" dirty="0" err="1"/>
              <a:t>sapi</a:t>
            </a:r>
            <a:r>
              <a:rPr lang="en-AU" i="1" dirty="0"/>
              <a:t> </a:t>
            </a:r>
            <a:r>
              <a:rPr lang="en-AU" i="1" dirty="0" err="1"/>
              <a:t>ini</a:t>
            </a:r>
            <a:r>
              <a:rPr lang="en-AU" i="1" dirty="0" smtClean="0"/>
              <a:t>?</a:t>
            </a:r>
          </a:p>
          <a:p>
            <a:r>
              <a:rPr lang="en-AU" i="1" dirty="0" err="1" smtClean="0"/>
              <a:t>Kuras</a:t>
            </a:r>
            <a:r>
              <a:rPr lang="en-AU" i="1" dirty="0" smtClean="0"/>
              <a:t> </a:t>
            </a:r>
            <a:r>
              <a:rPr lang="en-AU" i="1" dirty="0" err="1" smtClean="0"/>
              <a:t>nanah</a:t>
            </a:r>
            <a:r>
              <a:rPr lang="en-AU" i="1" dirty="0" smtClean="0"/>
              <a:t> </a:t>
            </a:r>
            <a:r>
              <a:rPr lang="en-AU" i="1" dirty="0" err="1" smtClean="0"/>
              <a:t>dan</a:t>
            </a:r>
            <a:r>
              <a:rPr lang="en-AU" i="1" dirty="0" smtClean="0"/>
              <a:t> </a:t>
            </a:r>
            <a:r>
              <a:rPr lang="en-AU" i="1" dirty="0" err="1" smtClean="0"/>
              <a:t>bersihkan</a:t>
            </a:r>
            <a:endParaRPr lang="en-AU" i="1" dirty="0" smtClean="0"/>
          </a:p>
          <a:p>
            <a:r>
              <a:rPr lang="en-AU" i="1" dirty="0" err="1" smtClean="0"/>
              <a:t>Obati</a:t>
            </a:r>
            <a:r>
              <a:rPr lang="en-AU" i="1" dirty="0" smtClean="0"/>
              <a:t> </a:t>
            </a:r>
            <a:r>
              <a:rPr lang="en-AU" i="1" dirty="0" err="1" smtClean="0"/>
              <a:t>anak</a:t>
            </a:r>
            <a:r>
              <a:rPr lang="en-AU" i="1" dirty="0" smtClean="0"/>
              <a:t> </a:t>
            </a:r>
            <a:r>
              <a:rPr lang="en-AU" i="1" dirty="0" err="1" smtClean="0"/>
              <a:t>sapi</a:t>
            </a:r>
            <a:r>
              <a:rPr lang="en-AU" i="1" dirty="0" smtClean="0"/>
              <a:t> </a:t>
            </a:r>
            <a:r>
              <a:rPr lang="en-AU" i="1" dirty="0" err="1" smtClean="0"/>
              <a:t>dengan</a:t>
            </a:r>
            <a:r>
              <a:rPr lang="en-AU" i="1" dirty="0" smtClean="0"/>
              <a:t> </a:t>
            </a:r>
            <a:r>
              <a:rPr lang="en-AU" i="1" dirty="0" err="1" smtClean="0"/>
              <a:t>antibiotik</a:t>
            </a:r>
            <a:endParaRPr lang="en-AU" i="1" dirty="0" smtClean="0"/>
          </a:p>
          <a:p>
            <a:r>
              <a:rPr lang="en-AU" i="1" dirty="0" err="1" smtClean="0"/>
              <a:t>Pastikan</a:t>
            </a:r>
            <a:r>
              <a:rPr lang="en-AU" i="1" dirty="0" smtClean="0"/>
              <a:t> </a:t>
            </a:r>
            <a:r>
              <a:rPr lang="en-AU" i="1" dirty="0" err="1" smtClean="0"/>
              <a:t>anak</a:t>
            </a:r>
            <a:r>
              <a:rPr lang="en-AU" i="1" dirty="0" smtClean="0"/>
              <a:t> </a:t>
            </a:r>
            <a:r>
              <a:rPr lang="en-AU" i="1" dirty="0" err="1" smtClean="0"/>
              <a:t>sapi</a:t>
            </a:r>
            <a:r>
              <a:rPr lang="en-AU" i="1" dirty="0" smtClean="0"/>
              <a:t> </a:t>
            </a:r>
            <a:r>
              <a:rPr lang="en-AU" i="1" dirty="0" err="1" smtClean="0"/>
              <a:t>mendapat</a:t>
            </a:r>
            <a:r>
              <a:rPr lang="en-AU" i="1" dirty="0" smtClean="0"/>
              <a:t> </a:t>
            </a:r>
            <a:r>
              <a:rPr lang="en-AU" i="1" dirty="0" err="1" smtClean="0"/>
              <a:t>susu</a:t>
            </a:r>
            <a:r>
              <a:rPr lang="en-AU" i="1" dirty="0" smtClean="0"/>
              <a:t> </a:t>
            </a:r>
            <a:r>
              <a:rPr lang="en-AU" i="1" dirty="0" err="1" smtClean="0"/>
              <a:t>untuk</a:t>
            </a:r>
            <a:r>
              <a:rPr lang="en-AU" i="1" dirty="0" smtClean="0"/>
              <a:t> </a:t>
            </a:r>
            <a:r>
              <a:rPr lang="en-AU" i="1" dirty="0" err="1" smtClean="0"/>
              <a:t>minum</a:t>
            </a:r>
            <a:endParaRPr lang="en-AU" i="1" dirty="0"/>
          </a:p>
          <a:p>
            <a:pPr marL="0" indent="0">
              <a:buNone/>
            </a:pPr>
            <a:endParaRPr lang="en-AU" sz="2000" i="1" dirty="0" smtClean="0"/>
          </a:p>
          <a:p>
            <a:pPr marL="0" indent="0">
              <a:buNone/>
            </a:pPr>
            <a:r>
              <a:rPr lang="en-AU" sz="2000" i="1" dirty="0" err="1" smtClean="0"/>
              <a:t>Pertanyaan</a:t>
            </a:r>
            <a:r>
              <a:rPr lang="en-AU" sz="2000" i="1" dirty="0" smtClean="0"/>
              <a:t> </a:t>
            </a:r>
            <a:r>
              <a:rPr lang="en-AU" sz="2000" i="1" dirty="0"/>
              <a:t>2: </a:t>
            </a:r>
            <a:r>
              <a:rPr lang="en-AU" sz="2000" i="1" dirty="0" err="1"/>
              <a:t>masukan</a:t>
            </a:r>
            <a:r>
              <a:rPr lang="en-AU" sz="2000" i="1" dirty="0"/>
              <a:t> </a:t>
            </a:r>
            <a:r>
              <a:rPr lang="en-AU" sz="2000" i="1" dirty="0" err="1"/>
              <a:t>apa</a:t>
            </a:r>
            <a:r>
              <a:rPr lang="en-AU" sz="2000" i="1" dirty="0"/>
              <a:t> yang </a:t>
            </a:r>
            <a:r>
              <a:rPr lang="en-AU" sz="2000" i="1" dirty="0" err="1"/>
              <a:t>dapat</a:t>
            </a:r>
            <a:r>
              <a:rPr lang="en-AU" sz="2000" i="1" dirty="0"/>
              <a:t> </a:t>
            </a:r>
            <a:r>
              <a:rPr lang="en-AU" sz="2000" i="1" dirty="0" err="1"/>
              <a:t>anda</a:t>
            </a:r>
            <a:r>
              <a:rPr lang="en-AU" sz="2000" i="1" dirty="0"/>
              <a:t> </a:t>
            </a:r>
            <a:r>
              <a:rPr lang="en-AU" sz="2000" i="1" dirty="0" err="1"/>
              <a:t>berikan</a:t>
            </a:r>
            <a:r>
              <a:rPr lang="en-AU" sz="2000" i="1" dirty="0"/>
              <a:t> </a:t>
            </a:r>
            <a:r>
              <a:rPr lang="en-AU" sz="2000" i="1" dirty="0" err="1"/>
              <a:t>pada</a:t>
            </a:r>
            <a:r>
              <a:rPr lang="en-AU" sz="2000" i="1" dirty="0"/>
              <a:t> </a:t>
            </a:r>
            <a:r>
              <a:rPr lang="en-AU" sz="2000" i="1" dirty="0" err="1"/>
              <a:t>peternak</a:t>
            </a:r>
            <a:r>
              <a:rPr lang="en-AU" sz="2000" i="1" dirty="0"/>
              <a:t> </a:t>
            </a:r>
            <a:r>
              <a:rPr lang="en-AU" sz="2000" i="1" dirty="0" err="1"/>
              <a:t>untuk</a:t>
            </a:r>
            <a:r>
              <a:rPr lang="en-AU" sz="2000" i="1" dirty="0"/>
              <a:t> </a:t>
            </a:r>
            <a:r>
              <a:rPr lang="en-AU" sz="2000" i="1" dirty="0" err="1"/>
              <a:t>mencegah</a:t>
            </a:r>
            <a:r>
              <a:rPr lang="en-AU" sz="2000" i="1" dirty="0"/>
              <a:t> </a:t>
            </a:r>
            <a:r>
              <a:rPr lang="en-AU" sz="2000" i="1" dirty="0" err="1"/>
              <a:t>hal</a:t>
            </a:r>
            <a:r>
              <a:rPr lang="en-AU" sz="2000" i="1" dirty="0"/>
              <a:t> </a:t>
            </a:r>
            <a:r>
              <a:rPr lang="en-AU" sz="2000" i="1" dirty="0" err="1"/>
              <a:t>ini</a:t>
            </a:r>
            <a:r>
              <a:rPr lang="en-AU" sz="2000" i="1" dirty="0"/>
              <a:t> </a:t>
            </a:r>
            <a:r>
              <a:rPr lang="en-AU" sz="2000" i="1" dirty="0" err="1"/>
              <a:t>tidak</a:t>
            </a:r>
            <a:r>
              <a:rPr lang="en-AU" sz="2000" i="1" dirty="0"/>
              <a:t> </a:t>
            </a:r>
            <a:r>
              <a:rPr lang="en-AU" sz="2000" i="1" dirty="0" err="1"/>
              <a:t>terulang</a:t>
            </a:r>
            <a:r>
              <a:rPr lang="en-AU" sz="2000" i="1" dirty="0"/>
              <a:t> </a:t>
            </a:r>
            <a:r>
              <a:rPr lang="en-AU" sz="2000" i="1" dirty="0" err="1"/>
              <a:t>kembali</a:t>
            </a:r>
            <a:r>
              <a:rPr lang="en-AU" sz="2000" i="1" dirty="0"/>
              <a:t> di </a:t>
            </a:r>
            <a:r>
              <a:rPr lang="en-AU" sz="2000" i="1" dirty="0" err="1"/>
              <a:t>waktu</a:t>
            </a:r>
            <a:r>
              <a:rPr lang="en-AU" sz="2000" i="1" dirty="0"/>
              <a:t> </a:t>
            </a:r>
            <a:r>
              <a:rPr lang="en-AU" sz="2000" i="1" dirty="0" err="1"/>
              <a:t>kedepannya</a:t>
            </a:r>
            <a:r>
              <a:rPr lang="en-AU" sz="2000" i="1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endParaRPr lang="en-AU" sz="2000" dirty="0" smtClean="0"/>
          </a:p>
          <a:p>
            <a:pPr marL="514350" indent="-514350">
              <a:buFont typeface="+mj-lt"/>
              <a:buAutoNum type="arabicPeriod" startAt="4"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70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1669</Words>
  <Application>Microsoft Office PowerPoint</Application>
  <PresentationFormat>On-screen Show (4:3)</PresentationFormat>
  <Paragraphs>235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Epidemiologi Lapangan  Tingkat Dasar</vt:lpstr>
      <vt:lpstr>PowerPoint Presentation</vt:lpstr>
      <vt:lpstr>Di sesi ini kita akan membicarakan tentang :</vt:lpstr>
      <vt:lpstr>Kegiatan</vt:lpstr>
      <vt:lpstr>Video</vt:lpstr>
      <vt:lpstr>Setelah melihat PowerPoint</vt:lpstr>
      <vt:lpstr>Kegiatan kelompok – Pusar bengkak berdarah Informasi latar belakang </vt:lpstr>
      <vt:lpstr>Kegiatan kelompok – Pusar bengkak berdarah Informasi latar belakang </vt:lpstr>
      <vt:lpstr>Kegiatan kelompok – Pusar bengkak berdarah. Informasi latar belakang </vt:lpstr>
      <vt:lpstr>Kegiatan kelompok – Abortus pada sapi </vt:lpstr>
      <vt:lpstr>Kegiatan kelompok – Abortus pada sapi</vt:lpstr>
      <vt:lpstr>Kegiatan kelompok – Abortus pada sapi</vt:lpstr>
      <vt:lpstr>Di dalam sesi ini kita membicarakan mengenai:</vt:lpstr>
      <vt:lpstr>Konsep kunci sesi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90</cp:revision>
  <dcterms:created xsi:type="dcterms:W3CDTF">2013-03-15T18:03:41Z</dcterms:created>
  <dcterms:modified xsi:type="dcterms:W3CDTF">2014-11-05T09:41:24Z</dcterms:modified>
</cp:coreProperties>
</file>