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60" d="100"/>
          <a:sy n="60" d="100"/>
        </p:scale>
        <p:origin x="-744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ULSEL[1]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74467"/>
            <a:ext cx="731520" cy="73152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0" name="Picture 9" descr="logo sulbar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656" y="332656"/>
            <a:ext cx="658368" cy="68580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1" name="Picture 10" descr="AusAID kangaroo logo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467"/>
            <a:ext cx="1401209" cy="64008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3" name="Picture 12" descr="Logo Kementan.jp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988703" y="274467"/>
            <a:ext cx="814647" cy="8229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AusAID kangaroo 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467"/>
            <a:ext cx="1401209" cy="64008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0" name="Picture 9" descr="Logo Kementan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88703" y="274467"/>
            <a:ext cx="814647" cy="8229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analysis exercise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Data </a:t>
            </a:r>
            <a:r>
              <a:rPr lang="en-AU" dirty="0" err="1" smtClean="0"/>
              <a:t>Laporan</a:t>
            </a:r>
            <a:r>
              <a:rPr lang="en-AU" dirty="0" smtClean="0"/>
              <a:t> </a:t>
            </a:r>
            <a:r>
              <a:rPr lang="en-AU" dirty="0" err="1" smtClean="0"/>
              <a:t>Petugas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Questions</a:t>
            </a:r>
          </a:p>
          <a:p>
            <a:pPr lvl="1"/>
            <a:r>
              <a:rPr lang="en-AU" dirty="0" smtClean="0"/>
              <a:t>Total animals of each species</a:t>
            </a:r>
          </a:p>
          <a:p>
            <a:pPr lvl="1"/>
            <a:r>
              <a:rPr lang="en-AU" dirty="0" smtClean="0"/>
              <a:t>Vitamin usage</a:t>
            </a:r>
          </a:p>
          <a:p>
            <a:pPr lvl="2"/>
            <a:r>
              <a:rPr lang="en-AU" dirty="0" smtClean="0"/>
              <a:t>Proportion treated with vitamins</a:t>
            </a:r>
          </a:p>
          <a:p>
            <a:pPr lvl="2"/>
            <a:r>
              <a:rPr lang="en-AU" dirty="0" smtClean="0"/>
              <a:t>Of those treated, proportion survived</a:t>
            </a:r>
          </a:p>
          <a:p>
            <a:pPr lvl="2"/>
            <a:r>
              <a:rPr lang="en-AU" dirty="0" smtClean="0"/>
              <a:t>Of those not treated, proportion survived</a:t>
            </a:r>
          </a:p>
          <a:p>
            <a:pPr lvl="1"/>
            <a:r>
              <a:rPr lang="en-AU" dirty="0" smtClean="0"/>
              <a:t>List the five most common diseases</a:t>
            </a:r>
          </a:p>
          <a:p>
            <a:pPr lvl="2"/>
            <a:r>
              <a:rPr lang="en-AU" dirty="0" smtClean="0"/>
              <a:t>Display on a graph</a:t>
            </a:r>
          </a:p>
          <a:p>
            <a:pPr lvl="1"/>
            <a:r>
              <a:rPr lang="en-AU" dirty="0" smtClean="0"/>
              <a:t>Seasonal pattern of disease</a:t>
            </a:r>
          </a:p>
          <a:p>
            <a:pPr lvl="2"/>
            <a:r>
              <a:rPr lang="en-AU" dirty="0" smtClean="0"/>
              <a:t>Chart of reported incidence by month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64274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Data cleaning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Move all data into single worksheet</a:t>
            </a:r>
          </a:p>
          <a:p>
            <a:r>
              <a:rPr lang="en-AU" dirty="0" smtClean="0"/>
              <a:t>Remove all merged cells</a:t>
            </a:r>
          </a:p>
          <a:p>
            <a:r>
              <a:rPr lang="en-AU" dirty="0" smtClean="0"/>
              <a:t>Sort all data by date</a:t>
            </a:r>
          </a:p>
          <a:p>
            <a:pPr lvl="1"/>
            <a:r>
              <a:rPr lang="en-AU" dirty="0" smtClean="0"/>
              <a:t>Headers and empty fields go to bottom</a:t>
            </a:r>
          </a:p>
          <a:p>
            <a:pPr lvl="1"/>
            <a:r>
              <a:rPr lang="en-AU" dirty="0" smtClean="0"/>
              <a:t>Delete unneeded rows</a:t>
            </a:r>
          </a:p>
          <a:p>
            <a:pPr lvl="1"/>
            <a:r>
              <a:rPr lang="en-AU" dirty="0" smtClean="0"/>
              <a:t>Remove all lines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05869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Separating species and number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Two approaches</a:t>
            </a:r>
          </a:p>
          <a:p>
            <a:pPr lvl="1"/>
            <a:r>
              <a:rPr lang="en-AU" dirty="0" smtClean="0"/>
              <a:t>Use of formula</a:t>
            </a:r>
          </a:p>
          <a:p>
            <a:pPr lvl="2"/>
            <a:r>
              <a:rPr lang="en-AU" dirty="0" smtClean="0"/>
              <a:t>A bit complex</a:t>
            </a:r>
          </a:p>
          <a:p>
            <a:pPr lvl="2"/>
            <a:r>
              <a:rPr lang="en-AU" dirty="0" smtClean="0"/>
              <a:t>Some manual correction needed</a:t>
            </a:r>
          </a:p>
          <a:p>
            <a:pPr lvl="1"/>
            <a:r>
              <a:rPr lang="en-AU" dirty="0" smtClean="0"/>
              <a:t>Use of “Text to Column function”</a:t>
            </a:r>
          </a:p>
          <a:p>
            <a:pPr lvl="2"/>
            <a:r>
              <a:rPr lang="en-AU" dirty="0" smtClean="0"/>
              <a:t>Faster, simpler</a:t>
            </a:r>
          </a:p>
          <a:p>
            <a:pPr lvl="2"/>
            <a:r>
              <a:rPr lang="en-AU" dirty="0" smtClean="0"/>
              <a:t>Some manual correction needed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77667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Formulae that could be used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Search()</a:t>
            </a:r>
          </a:p>
          <a:p>
            <a:r>
              <a:rPr lang="en-AU" dirty="0" smtClean="0"/>
              <a:t>Trim()</a:t>
            </a:r>
          </a:p>
          <a:p>
            <a:r>
              <a:rPr lang="en-AU" dirty="0" smtClean="0"/>
              <a:t>Left()</a:t>
            </a:r>
          </a:p>
          <a:p>
            <a:r>
              <a:rPr lang="en-AU" dirty="0" smtClean="0"/>
              <a:t>Proper()</a:t>
            </a:r>
          </a:p>
          <a:p>
            <a:r>
              <a:rPr lang="en-AU" dirty="0" smtClean="0"/>
              <a:t>Mid()</a:t>
            </a:r>
          </a:p>
          <a:p>
            <a:r>
              <a:rPr lang="en-AU" dirty="0" err="1" smtClean="0"/>
              <a:t>Iserror</a:t>
            </a:r>
            <a:r>
              <a:rPr lang="en-AU" dirty="0" smtClean="0"/>
              <a:t>()</a:t>
            </a:r>
          </a:p>
          <a:p>
            <a:r>
              <a:rPr lang="en-AU" dirty="0" smtClean="0"/>
              <a:t>As well as some manual error correction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39761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Text to columns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Make empty column</a:t>
            </a:r>
          </a:p>
          <a:p>
            <a:r>
              <a:rPr lang="en-AU" dirty="0" err="1" smtClean="0"/>
              <a:t>Highligh</a:t>
            </a:r>
            <a:r>
              <a:rPr lang="en-AU" dirty="0" smtClean="0"/>
              <a:t> </a:t>
            </a:r>
            <a:r>
              <a:rPr lang="en-AU" dirty="0" err="1" smtClean="0"/>
              <a:t>Jenis</a:t>
            </a:r>
            <a:r>
              <a:rPr lang="en-AU" dirty="0" smtClean="0"/>
              <a:t> &amp; JML column</a:t>
            </a:r>
          </a:p>
          <a:p>
            <a:r>
              <a:rPr lang="en-AU" dirty="0" smtClean="0"/>
              <a:t>Click Text to Columns on Data tab</a:t>
            </a:r>
          </a:p>
          <a:p>
            <a:r>
              <a:rPr lang="en-AU" dirty="0" smtClean="0"/>
              <a:t>Delimited, then Next</a:t>
            </a:r>
          </a:p>
          <a:p>
            <a:r>
              <a:rPr lang="en-AU" dirty="0" smtClean="0"/>
              <a:t>Check space and other, then enter ‘-’ for other</a:t>
            </a:r>
          </a:p>
          <a:p>
            <a:r>
              <a:rPr lang="en-AU" dirty="0" smtClean="0"/>
              <a:t>Click Finish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81594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Use of Antibiotics or Vitamins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Formulae</a:t>
            </a:r>
          </a:p>
          <a:p>
            <a:pPr lvl="1"/>
            <a:r>
              <a:rPr lang="en-AU" dirty="0" smtClean="0"/>
              <a:t>Trim</a:t>
            </a:r>
          </a:p>
          <a:p>
            <a:pPr lvl="1"/>
            <a:r>
              <a:rPr lang="en-AU" dirty="0" smtClean="0"/>
              <a:t>Proper</a:t>
            </a:r>
          </a:p>
          <a:p>
            <a:pPr lvl="1"/>
            <a:r>
              <a:rPr lang="en-AU" dirty="0" smtClean="0"/>
              <a:t>If()</a:t>
            </a:r>
          </a:p>
          <a:p>
            <a:pPr lvl="1"/>
            <a:r>
              <a:rPr lang="en-AU" dirty="0" err="1" smtClean="0"/>
              <a:t>Isblank</a:t>
            </a:r>
            <a:r>
              <a:rPr lang="en-AU" smtClean="0"/>
              <a:t>()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4930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182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Data analysis exercise</vt:lpstr>
      <vt:lpstr>Data Laporan Petugas</vt:lpstr>
      <vt:lpstr>Data cleaning</vt:lpstr>
      <vt:lpstr>Separating species and number</vt:lpstr>
      <vt:lpstr>Formulae that could be used</vt:lpstr>
      <vt:lpstr>Text to columns</vt:lpstr>
      <vt:lpstr>Use of Antibiotics or Vitamins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Angus Cameron</cp:lastModifiedBy>
  <cp:revision>31</cp:revision>
  <dcterms:created xsi:type="dcterms:W3CDTF">2013-03-15T18:03:41Z</dcterms:created>
  <dcterms:modified xsi:type="dcterms:W3CDTF">2013-05-23T01:13:22Z</dcterms:modified>
</cp:coreProperties>
</file>