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64" r:id="rId6"/>
    <p:sldId id="265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57554" autoAdjust="0"/>
  </p:normalViewPr>
  <p:slideViewPr>
    <p:cSldViewPr snapToObjects="1">
      <p:cViewPr>
        <p:scale>
          <a:sx n="60" d="100"/>
          <a:sy n="60" d="100"/>
        </p:scale>
        <p:origin x="30" y="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9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78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b="1" dirty="0" err="1" smtClean="0"/>
              <a:t>Modul</a:t>
            </a:r>
            <a:r>
              <a:rPr lang="en-AU" b="1" dirty="0" smtClean="0"/>
              <a:t> 5: </a:t>
            </a:r>
            <a:r>
              <a:rPr lang="en-AU" b="1" dirty="0" err="1" smtClean="0"/>
              <a:t>Surveilans</a:t>
            </a:r>
            <a:endParaRPr lang="fr-F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SLAB </a:t>
            </a:r>
            <a:r>
              <a:rPr lang="en-AU" dirty="0" err="1" smtClean="0"/>
              <a:t>dan</a:t>
            </a:r>
            <a:r>
              <a:rPr lang="en-AU" dirty="0" smtClean="0"/>
              <a:t> SLAP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59101"/>
            <a:ext cx="3600400" cy="203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77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Tujuan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program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surveilans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program </a:t>
            </a:r>
            <a:r>
              <a:rPr lang="en-US" dirty="0" err="1" smtClean="0"/>
              <a:t>Bvet</a:t>
            </a:r>
            <a:r>
              <a:rPr lang="en-US" dirty="0" smtClean="0"/>
              <a:t>/</a:t>
            </a:r>
            <a:r>
              <a:rPr lang="en-US" dirty="0" err="1" smtClean="0"/>
              <a:t>BBVet</a:t>
            </a:r>
            <a:r>
              <a:rPr lang="en-US" dirty="0" smtClean="0"/>
              <a:t>, </a:t>
            </a:r>
            <a:r>
              <a:rPr lang="en-US" dirty="0" err="1" smtClean="0"/>
              <a:t>maupun</a:t>
            </a:r>
            <a:r>
              <a:rPr lang="en-US" dirty="0" smtClean="0"/>
              <a:t> program </a:t>
            </a:r>
            <a:r>
              <a:rPr lang="en-US" dirty="0" err="1" smtClean="0"/>
              <a:t>Dinas</a:t>
            </a:r>
            <a:r>
              <a:rPr lang="en-US" dirty="0" smtClean="0"/>
              <a:t> PKH </a:t>
            </a:r>
            <a:r>
              <a:rPr lang="en-US" dirty="0" err="1" smtClean="0"/>
              <a:t>Provinsi</a:t>
            </a:r>
            <a:r>
              <a:rPr lang="en-US" dirty="0" smtClean="0"/>
              <a:t>/</a:t>
            </a:r>
            <a:r>
              <a:rPr lang="en-US" dirty="0" err="1" smtClean="0"/>
              <a:t>Kab</a:t>
            </a:r>
            <a:r>
              <a:rPr lang="en-US" dirty="0" smtClean="0"/>
              <a:t>/Kota</a:t>
            </a:r>
          </a:p>
        </p:txBody>
      </p:sp>
    </p:spTree>
    <p:extLst>
      <p:ext uri="{BB962C8B-B14F-4D97-AF65-F5344CB8AC3E}">
        <p14:creationId xmlns:p14="http://schemas.microsoft.com/office/powerpoint/2010/main" val="114275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SMS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dilaporkan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/>
              <a:t>, </a:t>
            </a:r>
            <a:r>
              <a:rPr lang="en-US" dirty="0" err="1" smtClean="0"/>
              <a:t>paravet</a:t>
            </a:r>
            <a:r>
              <a:rPr lang="en-US" dirty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/>
              <a:t>lain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 smtClean="0"/>
              <a:t>surveilans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488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dikumpulkan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40768"/>
            <a:ext cx="8715436" cy="4968552"/>
          </a:xfrm>
        </p:spPr>
        <p:txBody>
          <a:bodyPr>
            <a:normAutofit lnSpcReduction="10000"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Nama </a:t>
            </a:r>
            <a:r>
              <a:rPr lang="en-US" dirty="0" err="1" smtClean="0">
                <a:sym typeface="Wingdings" panose="05000000000000000000" pitchFamily="2" charset="2"/>
              </a:rPr>
              <a:t>kegiatan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surveilans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Periode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kegiatan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Target </a:t>
            </a:r>
            <a:r>
              <a:rPr lang="en-US" dirty="0" err="1" smtClean="0">
                <a:sym typeface="Wingdings" panose="05000000000000000000" pitchFamily="2" charset="2"/>
              </a:rPr>
              <a:t>penyakit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Spesimen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diambil</a:t>
            </a:r>
            <a:endParaRPr lang="en-US" dirty="0" smtClean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Tujuan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surveilans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Jumlah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hewan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diambil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sampelnya</a:t>
            </a:r>
            <a:endParaRPr lang="en-US" dirty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Lokasi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pengambilan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sampel</a:t>
            </a:r>
            <a:endParaRPr lang="en-US" dirty="0" smtClean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Waktu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pengambilan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sampel</a:t>
            </a:r>
            <a:endParaRPr lang="en-US" dirty="0" smtClean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Petugas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pengambil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sampel</a:t>
            </a:r>
            <a:endParaRPr lang="en-US" dirty="0" smtClean="0">
              <a:sym typeface="Wingdings" panose="05000000000000000000" pitchFamily="2" charset="2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>
                <a:sym typeface="Wingdings" panose="05000000000000000000" pitchFamily="2" charset="2"/>
              </a:rPr>
              <a:t>Laboratorium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pengujian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992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terekam</a:t>
            </a:r>
            <a:r>
              <a:rPr lang="en-US" dirty="0" smtClean="0"/>
              <a:t> di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memantau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surveilans</a:t>
            </a:r>
            <a:r>
              <a:rPr lang="en-US" dirty="0" smtClean="0"/>
              <a:t> di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endParaRPr lang="en-US" dirty="0" smtClean="0"/>
          </a:p>
          <a:p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melakukna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7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17" y="197676"/>
            <a:ext cx="8229600" cy="778098"/>
          </a:xfrm>
        </p:spPr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surveilans</a:t>
            </a:r>
            <a:r>
              <a:rPr lang="en-US" dirty="0" smtClean="0"/>
              <a:t> /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/>
          </a:p>
          <a:p>
            <a:pPr marL="342900" lvl="1" indent="-342900">
              <a:buFont typeface="Arial"/>
              <a:buChar char="•"/>
            </a:pPr>
            <a:r>
              <a:rPr lang="en-US" sz="3200" dirty="0" err="1" smtClean="0"/>
              <a:t>modul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dilaksanakan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independen</a:t>
            </a:r>
            <a:r>
              <a:rPr lang="en-US" sz="3200" dirty="0" smtClean="0"/>
              <a:t> / </a:t>
            </a:r>
            <a:r>
              <a:rPr lang="en-US" sz="3200" dirty="0" err="1" smtClean="0"/>
              <a:t>terpisah</a:t>
            </a:r>
            <a:r>
              <a:rPr lang="en-US" sz="3200" dirty="0" smtClean="0"/>
              <a:t> (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modul</a:t>
            </a:r>
            <a:r>
              <a:rPr lang="en-US" sz="3200" dirty="0" smtClean="0"/>
              <a:t>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)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err="1"/>
              <a:t>Modul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dilatihkan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pertemuan</a:t>
            </a:r>
            <a:r>
              <a:rPr lang="en-US" sz="3200" dirty="0"/>
              <a:t> </a:t>
            </a:r>
            <a:r>
              <a:rPr lang="en-US" sz="3200" dirty="0" err="1" smtClean="0"/>
              <a:t>setengah</a:t>
            </a:r>
            <a:r>
              <a:rPr lang="en-US" sz="3200" dirty="0" smtClean="0"/>
              <a:t> </a:t>
            </a:r>
            <a:r>
              <a:rPr lang="en-US" sz="3200" dirty="0" err="1" smtClean="0"/>
              <a:t>hari</a:t>
            </a:r>
            <a:endParaRPr lang="en-US" sz="3200" dirty="0"/>
          </a:p>
          <a:p>
            <a:pPr marL="342900" lvl="1" indent="-342900">
              <a:buFont typeface="Arial"/>
              <a:buChar char="•"/>
            </a:pPr>
            <a:r>
              <a:rPr lang="en-US" sz="3200" dirty="0" err="1" smtClean="0"/>
              <a:t>Pelaporan</a:t>
            </a:r>
            <a:r>
              <a:rPr lang="en-US" sz="3200" dirty="0" smtClean="0"/>
              <a:t> </a:t>
            </a:r>
            <a:r>
              <a:rPr lang="en-US" sz="3200" dirty="0" err="1" smtClean="0"/>
              <a:t>sms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modul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 smtClean="0"/>
              <a:t>mudah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44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00000"/>
              </a:lnSpc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390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16278</TotalTime>
  <Words>147</Words>
  <Application>Microsoft Office PowerPoint</Application>
  <PresentationFormat>On-screen Show (4:3)</PresentationFormat>
  <Paragraphs>27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Modul 5: Surveilans</vt:lpstr>
      <vt:lpstr>Tujuan</vt:lpstr>
      <vt:lpstr>Pengguna</vt:lpstr>
      <vt:lpstr>Informasi yang dikumpulkan</vt:lpstr>
      <vt:lpstr>Manfaat</vt:lpstr>
      <vt:lpstr>Strategi Pelatihan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28</cp:revision>
  <dcterms:created xsi:type="dcterms:W3CDTF">2013-03-15T18:03:41Z</dcterms:created>
  <dcterms:modified xsi:type="dcterms:W3CDTF">2015-02-23T14:46:52Z</dcterms:modified>
</cp:coreProperties>
</file>