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554" autoAdjust="0"/>
  </p:normalViewPr>
  <p:slideViewPr>
    <p:cSldViewPr snapToObjects="1">
      <p:cViewPr>
        <p:scale>
          <a:sx n="60" d="100"/>
          <a:sy n="60" d="100"/>
        </p:scale>
        <p:origin x="30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MODUL 6</a:t>
            </a:r>
            <a:br>
              <a:rPr lang="en-US" b="1" dirty="0"/>
            </a:br>
            <a:r>
              <a:rPr lang="en-US" b="1" dirty="0"/>
              <a:t>POPULASI (POP)</a:t>
            </a:r>
            <a:br>
              <a:rPr lang="en-US" b="1" dirty="0"/>
            </a:br>
            <a:endParaRPr lang="fr-FR" dirty="0"/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73" y="188640"/>
            <a:ext cx="3824882" cy="215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77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pelsa</a:t>
            </a:r>
            <a:r>
              <a:rPr lang="en-US" dirty="0" smtClean="0"/>
              <a:t> (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),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5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r>
              <a:rPr lang="en-US" dirty="0" err="1" smtClean="0"/>
              <a:t>Pelapor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1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program </a:t>
            </a:r>
            <a:r>
              <a:rPr lang="en-US" dirty="0" err="1" smtClean="0"/>
              <a:t>surveilans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program </a:t>
            </a:r>
            <a:r>
              <a:rPr lang="en-US" dirty="0" err="1" smtClean="0"/>
              <a:t>vaksinasi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smtClean="0"/>
              <a:t>2 jam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32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4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98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 6 POPULASI (POP) </vt:lpstr>
      <vt:lpstr>Tujuan</vt:lpstr>
      <vt:lpstr>Pengguna</vt:lpstr>
      <vt:lpstr>Informasi yang dikumpulkan</vt:lpstr>
      <vt:lpstr>Manfaat</vt:lpstr>
      <vt:lpstr>Strategi Pelatihan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27</cp:revision>
  <dcterms:created xsi:type="dcterms:W3CDTF">2013-03-15T18:03:41Z</dcterms:created>
  <dcterms:modified xsi:type="dcterms:W3CDTF">2015-02-23T14:04:05Z</dcterms:modified>
</cp:coreProperties>
</file>