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384" r:id="rId2"/>
    <p:sldId id="462" r:id="rId3"/>
    <p:sldId id="463" r:id="rId4"/>
    <p:sldId id="464" r:id="rId5"/>
    <p:sldId id="465" r:id="rId6"/>
    <p:sldId id="466" r:id="rId7"/>
    <p:sldId id="469" r:id="rId8"/>
    <p:sldId id="574" r:id="rId9"/>
    <p:sldId id="575" r:id="rId10"/>
    <p:sldId id="576" r:id="rId11"/>
    <p:sldId id="460" r:id="rId12"/>
    <p:sldId id="478" r:id="rId13"/>
    <p:sldId id="479" r:id="rId14"/>
    <p:sldId id="480" r:id="rId15"/>
    <p:sldId id="533" r:id="rId16"/>
    <p:sldId id="481" r:id="rId17"/>
    <p:sldId id="554" r:id="rId18"/>
    <p:sldId id="555" r:id="rId19"/>
    <p:sldId id="556" r:id="rId20"/>
    <p:sldId id="557" r:id="rId21"/>
    <p:sldId id="558" r:id="rId22"/>
    <p:sldId id="559" r:id="rId23"/>
    <p:sldId id="560" r:id="rId24"/>
    <p:sldId id="561" r:id="rId25"/>
    <p:sldId id="573" r:id="rId26"/>
    <p:sldId id="563" r:id="rId27"/>
    <p:sldId id="566" r:id="rId28"/>
    <p:sldId id="567" r:id="rId29"/>
    <p:sldId id="568" r:id="rId30"/>
    <p:sldId id="565" r:id="rId31"/>
    <p:sldId id="564" r:id="rId32"/>
    <p:sldId id="552" r:id="rId33"/>
    <p:sldId id="536" r:id="rId34"/>
    <p:sldId id="537" r:id="rId35"/>
    <p:sldId id="538" r:id="rId36"/>
    <p:sldId id="539" r:id="rId37"/>
    <p:sldId id="540" r:id="rId38"/>
    <p:sldId id="541" r:id="rId39"/>
    <p:sldId id="542" r:id="rId40"/>
    <p:sldId id="543" r:id="rId41"/>
    <p:sldId id="544" r:id="rId42"/>
    <p:sldId id="545" r:id="rId43"/>
    <p:sldId id="546" r:id="rId44"/>
    <p:sldId id="547" r:id="rId45"/>
    <p:sldId id="548" r:id="rId46"/>
    <p:sldId id="549" r:id="rId47"/>
    <p:sldId id="550" r:id="rId48"/>
    <p:sldId id="551" r:id="rId49"/>
    <p:sldId id="502" r:id="rId50"/>
    <p:sldId id="503" r:id="rId51"/>
    <p:sldId id="517" r:id="rId52"/>
    <p:sldId id="519" r:id="rId53"/>
    <p:sldId id="525" r:id="rId54"/>
    <p:sldId id="532" r:id="rId55"/>
    <p:sldId id="526" r:id="rId56"/>
    <p:sldId id="527" r:id="rId57"/>
    <p:sldId id="570" r:id="rId58"/>
    <p:sldId id="521" r:id="rId59"/>
    <p:sldId id="522" r:id="rId60"/>
    <p:sldId id="523" r:id="rId61"/>
    <p:sldId id="524" r:id="rId62"/>
    <p:sldId id="504" r:id="rId63"/>
    <p:sldId id="505" r:id="rId64"/>
    <p:sldId id="506" r:id="rId65"/>
    <p:sldId id="534" r:id="rId66"/>
    <p:sldId id="507" r:id="rId67"/>
    <p:sldId id="528" r:id="rId68"/>
    <p:sldId id="530" r:id="rId69"/>
    <p:sldId id="508" r:id="rId70"/>
    <p:sldId id="509" r:id="rId71"/>
    <p:sldId id="510" r:id="rId72"/>
    <p:sldId id="531" r:id="rId73"/>
    <p:sldId id="310" r:id="rId74"/>
    <p:sldId id="292" r:id="rId75"/>
    <p:sldId id="293" r:id="rId76"/>
    <p:sldId id="294" r:id="rId77"/>
    <p:sldId id="295" r:id="rId78"/>
    <p:sldId id="296" r:id="rId79"/>
    <p:sldId id="297" r:id="rId80"/>
    <p:sldId id="298" r:id="rId81"/>
    <p:sldId id="299" r:id="rId82"/>
    <p:sldId id="300" r:id="rId83"/>
    <p:sldId id="301" r:id="rId84"/>
    <p:sldId id="302" r:id="rId85"/>
    <p:sldId id="307" r:id="rId86"/>
    <p:sldId id="569" r:id="rId87"/>
    <p:sldId id="470" r:id="rId88"/>
    <p:sldId id="471" r:id="rId89"/>
    <p:sldId id="472" r:id="rId90"/>
    <p:sldId id="473" r:id="rId91"/>
    <p:sldId id="474" r:id="rId92"/>
    <p:sldId id="475" r:id="rId93"/>
    <p:sldId id="476" r:id="rId94"/>
    <p:sldId id="513" r:id="rId95"/>
    <p:sldId id="514" r:id="rId96"/>
    <p:sldId id="511" r:id="rId9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76302" autoAdjust="0"/>
  </p:normalViewPr>
  <p:slideViewPr>
    <p:cSldViewPr snapToObjects="1">
      <p:cViewPr varScale="1">
        <p:scale>
          <a:sx n="51" d="100"/>
          <a:sy n="51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406899-87AC-4650-95A9-1694583E924B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8E0639-9104-4EE7-80F5-4B1994785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Minta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untuk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memberikan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contoh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tanda-tanda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penyakit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temukan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3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Minta</a:t>
            </a:r>
            <a:r>
              <a:rPr lang="en-US" dirty="0" smtClean="0"/>
              <a:t> </a:t>
            </a:r>
            <a:r>
              <a:rPr lang="en-US" dirty="0" err="1" smtClean="0"/>
              <a:t>peserta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mengirimkan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sms</a:t>
            </a:r>
            <a:r>
              <a:rPr lang="en-US" baseline="0" dirty="0" smtClean="0"/>
              <a:t> U. </a:t>
            </a:r>
            <a:r>
              <a:rPr lang="en-US" baseline="0" dirty="0" err="1" smtClean="0"/>
              <a:t>hanya</a:t>
            </a:r>
            <a:r>
              <a:rPr lang="en-US" baseline="0" dirty="0" smtClean="0"/>
              <a:t> U.</a:t>
            </a:r>
          </a:p>
          <a:p>
            <a:r>
              <a:rPr lang="en-US" baseline="0" dirty="0" err="1" smtClean="0"/>
              <a:t>Pastikan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sudah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mendapat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jawaban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06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Setelah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mendapat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jawaban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Tanyakan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menurut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balasan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itu</a:t>
            </a:r>
            <a:r>
              <a:rPr lang="en-US" baseline="0" dirty="0" smtClean="0"/>
              <a:t>? Bahas </a:t>
            </a:r>
            <a:r>
              <a:rPr lang="en-US" baseline="0" dirty="0" err="1" smtClean="0"/>
              <a:t>bersama-sama</a:t>
            </a:r>
            <a:r>
              <a:rPr lang="en-US" baseline="0" dirty="0" smtClean="0"/>
              <a:t>.</a:t>
            </a:r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Dengan</a:t>
            </a:r>
            <a:r>
              <a:rPr lang="en-AU" baseline="0" dirty="0" smtClean="0"/>
              <a:t> </a:t>
            </a:r>
            <a:r>
              <a:rPr lang="en-AU" baseline="0" dirty="0" err="1" smtClean="0"/>
              <a:t>sms</a:t>
            </a:r>
            <a:r>
              <a:rPr lang="en-AU" baseline="0" dirty="0" smtClean="0"/>
              <a:t> yang </a:t>
            </a:r>
            <a:r>
              <a:rPr lang="en-AU" baseline="0" dirty="0" err="1" smtClean="0"/>
              <a:t>mereka</a:t>
            </a:r>
            <a:r>
              <a:rPr lang="en-AU" baseline="0" dirty="0" smtClean="0"/>
              <a:t> </a:t>
            </a:r>
            <a:r>
              <a:rPr lang="en-AU" baseline="0" dirty="0" err="1" smtClean="0"/>
              <a:t>terima</a:t>
            </a:r>
            <a:r>
              <a:rPr lang="en-AU" baseline="0" dirty="0" smtClean="0"/>
              <a:t> </a:t>
            </a:r>
            <a:r>
              <a:rPr lang="en-AU" baseline="0" dirty="0" err="1" smtClean="0"/>
              <a:t>apa</a:t>
            </a:r>
            <a:r>
              <a:rPr lang="en-AU" baseline="0" dirty="0" smtClean="0"/>
              <a:t> </a:t>
            </a:r>
            <a:r>
              <a:rPr lang="en-AU" baseline="0" dirty="0" err="1" smtClean="0"/>
              <a:t>menurut</a:t>
            </a:r>
            <a:r>
              <a:rPr lang="en-AU" baseline="0" dirty="0" smtClean="0"/>
              <a:t> </a:t>
            </a:r>
            <a:r>
              <a:rPr lang="en-AU" baseline="0" dirty="0" err="1" smtClean="0"/>
              <a:t>mereka</a:t>
            </a:r>
            <a:r>
              <a:rPr lang="en-AU" baseline="0" dirty="0" smtClean="0"/>
              <a:t> yang </a:t>
            </a:r>
            <a:r>
              <a:rPr lang="en-AU" baseline="0" dirty="0" err="1" smtClean="0"/>
              <a:t>harus</a:t>
            </a:r>
            <a:r>
              <a:rPr lang="en-AU" baseline="0" dirty="0" smtClean="0"/>
              <a:t> di </a:t>
            </a:r>
            <a:r>
              <a:rPr lang="en-AU" baseline="0" dirty="0" err="1" smtClean="0"/>
              <a:t>sms</a:t>
            </a:r>
            <a:r>
              <a:rPr lang="en-AU" baseline="0" dirty="0" smtClean="0"/>
              <a:t> </a:t>
            </a:r>
            <a:r>
              <a:rPr lang="en-AU" baseline="0" dirty="0" err="1" smtClean="0"/>
              <a:t>kan</a:t>
            </a:r>
            <a:r>
              <a:rPr lang="en-AU" baseline="0" dirty="0" smtClean="0"/>
              <a:t>?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58AC-CD09-48BB-8FBA-B46E9830BD9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11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Dengan</a:t>
            </a:r>
            <a:r>
              <a:rPr lang="en-AU" baseline="0" dirty="0" smtClean="0"/>
              <a:t> </a:t>
            </a:r>
            <a:r>
              <a:rPr lang="en-AU" baseline="0" dirty="0" err="1" smtClean="0"/>
              <a:t>sms</a:t>
            </a:r>
            <a:r>
              <a:rPr lang="en-AU" baseline="0" dirty="0" smtClean="0"/>
              <a:t> yang </a:t>
            </a:r>
            <a:r>
              <a:rPr lang="en-AU" baseline="0" dirty="0" err="1" smtClean="0"/>
              <a:t>mereka</a:t>
            </a:r>
            <a:r>
              <a:rPr lang="en-AU" baseline="0" dirty="0" smtClean="0"/>
              <a:t> </a:t>
            </a:r>
            <a:r>
              <a:rPr lang="en-AU" baseline="0" dirty="0" err="1" smtClean="0"/>
              <a:t>terima</a:t>
            </a:r>
            <a:r>
              <a:rPr lang="en-AU" baseline="0" dirty="0" smtClean="0"/>
              <a:t> </a:t>
            </a:r>
            <a:r>
              <a:rPr lang="en-AU" baseline="0" dirty="0" err="1" smtClean="0"/>
              <a:t>apa</a:t>
            </a:r>
            <a:r>
              <a:rPr lang="en-AU" baseline="0" dirty="0" smtClean="0"/>
              <a:t> </a:t>
            </a:r>
            <a:r>
              <a:rPr lang="en-AU" baseline="0" dirty="0" err="1" smtClean="0"/>
              <a:t>menurut</a:t>
            </a:r>
            <a:r>
              <a:rPr lang="en-AU" baseline="0" dirty="0" smtClean="0"/>
              <a:t> </a:t>
            </a:r>
            <a:r>
              <a:rPr lang="en-AU" baseline="0" dirty="0" err="1" smtClean="0"/>
              <a:t>mereka</a:t>
            </a:r>
            <a:r>
              <a:rPr lang="en-AU" baseline="0" dirty="0" smtClean="0"/>
              <a:t> yang </a:t>
            </a:r>
            <a:r>
              <a:rPr lang="en-AU" baseline="0" dirty="0" err="1" smtClean="0"/>
              <a:t>harus</a:t>
            </a:r>
            <a:r>
              <a:rPr lang="en-AU" baseline="0" dirty="0" smtClean="0"/>
              <a:t> di </a:t>
            </a:r>
            <a:r>
              <a:rPr lang="en-AU" baseline="0" dirty="0" err="1" smtClean="0"/>
              <a:t>sms</a:t>
            </a:r>
            <a:r>
              <a:rPr lang="en-AU" baseline="0" dirty="0" smtClean="0"/>
              <a:t> </a:t>
            </a:r>
            <a:r>
              <a:rPr lang="en-AU" baseline="0" dirty="0" err="1" smtClean="0"/>
              <a:t>kan</a:t>
            </a:r>
            <a:r>
              <a:rPr lang="en-AU" baseline="0" dirty="0" smtClean="0"/>
              <a:t>?</a:t>
            </a:r>
          </a:p>
          <a:p>
            <a:r>
              <a:rPr lang="en-AU" baseline="0" dirty="0" err="1" smtClean="0"/>
              <a:t>Berdasarkan</a:t>
            </a:r>
            <a:r>
              <a:rPr lang="en-AU" baseline="0" dirty="0" smtClean="0"/>
              <a:t> format </a:t>
            </a:r>
            <a:r>
              <a:rPr lang="en-AU" baseline="0" dirty="0" err="1" smtClean="0"/>
              <a:t>dari</a:t>
            </a:r>
            <a:r>
              <a:rPr lang="en-AU" baseline="0" dirty="0" smtClean="0"/>
              <a:t> </a:t>
            </a:r>
            <a:r>
              <a:rPr lang="en-AU" baseline="0" dirty="0" err="1" smtClean="0"/>
              <a:t>balasan</a:t>
            </a:r>
            <a:r>
              <a:rPr lang="en-AU" baseline="0" dirty="0" smtClean="0"/>
              <a:t> </a:t>
            </a:r>
            <a:r>
              <a:rPr lang="en-AU" baseline="0" dirty="0" err="1" smtClean="0"/>
              <a:t>sms</a:t>
            </a:r>
            <a:r>
              <a:rPr lang="en-AU" baseline="0" dirty="0" smtClean="0"/>
              <a:t>: </a:t>
            </a:r>
            <a:r>
              <a:rPr lang="en-AU" baseline="0" dirty="0" err="1" smtClean="0"/>
              <a:t>Menurut</a:t>
            </a:r>
            <a:r>
              <a:rPr lang="en-AU" baseline="0" dirty="0" smtClean="0"/>
              <a:t> </a:t>
            </a:r>
            <a:r>
              <a:rPr lang="en-AU" baseline="0" dirty="0" err="1" smtClean="0"/>
              <a:t>peserta</a:t>
            </a:r>
            <a:r>
              <a:rPr lang="en-AU" baseline="0" dirty="0" smtClean="0"/>
              <a:t> yang </a:t>
            </a:r>
            <a:r>
              <a:rPr lang="en-AU" baseline="0" dirty="0" err="1" smtClean="0"/>
              <a:t>harus</a:t>
            </a:r>
            <a:r>
              <a:rPr lang="en-AU" baseline="0" dirty="0" smtClean="0"/>
              <a:t> </a:t>
            </a:r>
            <a:r>
              <a:rPr lang="en-AU" baseline="0" dirty="0" err="1" smtClean="0"/>
              <a:t>disms</a:t>
            </a:r>
            <a:r>
              <a:rPr lang="en-AU" baseline="0" dirty="0" smtClean="0"/>
              <a:t> </a:t>
            </a:r>
            <a:r>
              <a:rPr lang="en-AU" baseline="0" dirty="0" err="1" smtClean="0"/>
              <a:t>kan</a:t>
            </a:r>
            <a:r>
              <a:rPr lang="en-AU" baseline="0" dirty="0" smtClean="0"/>
              <a:t> </a:t>
            </a:r>
            <a:r>
              <a:rPr lang="en-AU" baseline="0" dirty="0" err="1" smtClean="0"/>
              <a:t>adalah</a:t>
            </a:r>
            <a:r>
              <a:rPr lang="en-AU" baseline="0" dirty="0" smtClean="0"/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 smtClean="0"/>
              <a:t>U  </a:t>
            </a:r>
            <a:r>
              <a:rPr lang="en-AU" sz="1200" b="1" dirty="0" err="1" smtClean="0"/>
              <a:t>mencret</a:t>
            </a:r>
            <a:r>
              <a:rPr lang="en-AU" sz="1200" b="1" dirty="0" smtClean="0"/>
              <a:t>, </a:t>
            </a:r>
            <a:r>
              <a:rPr lang="en-AU" sz="1200" b="1" dirty="0" err="1" smtClean="0"/>
              <a:t>kurus</a:t>
            </a:r>
            <a:r>
              <a:rPr lang="en-AU" sz="1200" b="1" dirty="0" smtClean="0"/>
              <a:t>  </a:t>
            </a:r>
            <a:r>
              <a:rPr lang="en-AU" sz="1200" b="1" dirty="0" err="1" smtClean="0"/>
              <a:t>sapi</a:t>
            </a:r>
            <a:r>
              <a:rPr lang="en-AU" sz="1200" b="1" dirty="0" smtClean="0"/>
              <a:t>  3   </a:t>
            </a:r>
            <a:r>
              <a:rPr lang="fi-FI" sz="1200" b="1" dirty="0" smtClean="0"/>
              <a:t>Kalirejo, Palas, Lampung Selatan, Lampung, Sumatera  </a:t>
            </a:r>
            <a:r>
              <a:rPr lang="en-AU" sz="1200" b="1" dirty="0" err="1" smtClean="0"/>
              <a:t>Cacingan</a:t>
            </a:r>
            <a:r>
              <a:rPr lang="en-AU" sz="1200" b="1" dirty="0" smtClean="0"/>
              <a:t>, BVD</a:t>
            </a:r>
          </a:p>
          <a:p>
            <a:endParaRPr lang="en-AU" baseline="0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58AC-CD09-48BB-8FBA-B46E9830BD9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38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Nah, </a:t>
            </a:r>
            <a:r>
              <a:rPr lang="en-US" dirty="0" err="1" smtClean="0"/>
              <a:t>menurut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iSIKHNAS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harus</a:t>
            </a:r>
            <a:r>
              <a:rPr lang="en-US" baseline="0" dirty="0" smtClean="0"/>
              <a:t> di SMS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adalah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 smtClean="0"/>
              <a:t>U  MC, KK  SP   3   18031319  </a:t>
            </a:r>
            <a:r>
              <a:rPr lang="en-US" sz="1200" b="1" dirty="0" smtClean="0"/>
              <a:t>CAC,BVD</a:t>
            </a:r>
            <a:endParaRPr lang="en-US" sz="1200" b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dirty="0" smtClean="0"/>
              <a:t>karena</a:t>
            </a:r>
            <a:r>
              <a:rPr lang="fr-FR" sz="1200" b="0" baseline="0" dirty="0" smtClean="0"/>
              <a:t> isikhnas menggunakan kode-kode</a:t>
            </a:r>
            <a:endParaRPr lang="en-US" sz="1200" b="0" dirty="0" smtClean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12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09EFEB8-22CF-4044-93D6-6D3B0EA67E1D}" type="slidenum">
              <a:rPr lang="en-AU" altLang="en-US"/>
              <a:pPr/>
              <a:t>28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30947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4341430-2ECB-4A27-AD00-5F2E25D63F6A}" type="slidenum">
              <a:rPr lang="en-AU" altLang="en-US"/>
              <a:pPr/>
              <a:t>29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0094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9EC15-357A-40AD-AB98-E2187781CC30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659514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d-ID" altLang="en-US" smtClean="0"/>
              <a:t>Terangkan perbedaan antara dinas dan pelsa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BA366-6A4E-44C2-973B-FE3B467DC67C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3860834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d-ID" altLang="en-US" smtClean="0"/>
              <a:t>Terangkan perbedaan antara dinas dan pelsa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BA366-6A4E-44C2-973B-FE3B467DC67C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201804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AU" sz="3900" b="0" dirty="0" err="1" smtClean="0"/>
              <a:t>Minta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peserta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untuk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dapat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memberikan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contoh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sindrom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prioritas</a:t>
            </a:r>
            <a:r>
              <a:rPr lang="en-AU" sz="3900" b="0" baseline="0" dirty="0" smtClean="0"/>
              <a:t>. Dan </a:t>
            </a:r>
            <a:r>
              <a:rPr lang="en-AU" sz="3900" b="0" baseline="0" dirty="0" err="1" smtClean="0"/>
              <a:t>setelah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itu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dapat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disampaikan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contoh</a:t>
            </a:r>
            <a:r>
              <a:rPr lang="en-AU" sz="3900" b="0" baseline="0" dirty="0" smtClean="0"/>
              <a:t> di </a:t>
            </a:r>
            <a:r>
              <a:rPr lang="en-AU" sz="3900" b="0" baseline="0" dirty="0" err="1" smtClean="0"/>
              <a:t>bawah</a:t>
            </a:r>
            <a:r>
              <a:rPr lang="en-AU" sz="3900" b="0" baseline="0" dirty="0" smtClean="0"/>
              <a:t> </a:t>
            </a:r>
            <a:r>
              <a:rPr lang="en-AU" sz="3900" b="0" baseline="0" dirty="0" err="1" smtClean="0"/>
              <a:t>ini</a:t>
            </a:r>
            <a:endParaRPr lang="en-AU" sz="3900" b="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AU" sz="3900" b="1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AU" sz="3900" b="1" dirty="0" err="1" smtClean="0"/>
              <a:t>Contoh</a:t>
            </a:r>
            <a:r>
              <a:rPr lang="en-AU" sz="3900" b="1" dirty="0" smtClean="0"/>
              <a:t> : </a:t>
            </a:r>
            <a:r>
              <a:rPr lang="en-AU" sz="3900" dirty="0" err="1" smtClean="0"/>
              <a:t>Perubahan</a:t>
            </a:r>
            <a:r>
              <a:rPr lang="en-AU" sz="3900" dirty="0" smtClean="0"/>
              <a:t> </a:t>
            </a:r>
            <a:r>
              <a:rPr lang="en-AU" sz="3900" dirty="0" err="1" smtClean="0"/>
              <a:t>tingkah</a:t>
            </a:r>
            <a:r>
              <a:rPr lang="en-AU" sz="3900" dirty="0" smtClean="0"/>
              <a:t> </a:t>
            </a:r>
            <a:r>
              <a:rPr lang="en-AU" sz="3900" dirty="0" err="1" smtClean="0"/>
              <a:t>laku</a:t>
            </a:r>
            <a:r>
              <a:rPr lang="en-AU" sz="3900" dirty="0" smtClean="0"/>
              <a:t>, </a:t>
            </a:r>
            <a:r>
              <a:rPr lang="en-AU" sz="3900" dirty="0" err="1" smtClean="0"/>
              <a:t>menjadi</a:t>
            </a:r>
            <a:r>
              <a:rPr lang="en-AU" sz="3900" dirty="0" smtClean="0"/>
              <a:t> </a:t>
            </a:r>
            <a:r>
              <a:rPr lang="en-AU" sz="3900" dirty="0" err="1" smtClean="0"/>
              <a:t>lebih</a:t>
            </a:r>
            <a:r>
              <a:rPr lang="en-AU" sz="3900" dirty="0" smtClean="0"/>
              <a:t> </a:t>
            </a:r>
            <a:r>
              <a:rPr lang="en-AU" sz="3900" dirty="0" err="1" smtClean="0"/>
              <a:t>agresif</a:t>
            </a:r>
            <a:r>
              <a:rPr lang="en-AU" sz="3900" dirty="0" smtClean="0"/>
              <a:t> </a:t>
            </a:r>
            <a:r>
              <a:rPr lang="en-AU" sz="3900" dirty="0" err="1" smtClean="0"/>
              <a:t>atau</a:t>
            </a:r>
            <a:r>
              <a:rPr lang="en-AU" sz="3900" dirty="0" smtClean="0"/>
              <a:t> </a:t>
            </a:r>
            <a:r>
              <a:rPr lang="en-AU" sz="3900" dirty="0" err="1" smtClean="0"/>
              <a:t>depresif</a:t>
            </a:r>
            <a:r>
              <a:rPr lang="en-AU" sz="3900" dirty="0" smtClean="0"/>
              <a:t>, </a:t>
            </a:r>
            <a:r>
              <a:rPr lang="en-AU" sz="3900" dirty="0" err="1" smtClean="0"/>
              <a:t>hipersalivasi</a:t>
            </a:r>
            <a:r>
              <a:rPr lang="en-AU" sz="3900" dirty="0" smtClean="0"/>
              <a:t> </a:t>
            </a:r>
            <a:r>
              <a:rPr lang="en-AU" sz="3900" dirty="0" err="1" smtClean="0"/>
              <a:t>dan</a:t>
            </a:r>
            <a:r>
              <a:rPr lang="en-AU" sz="3900" dirty="0" smtClean="0"/>
              <a:t> </a:t>
            </a:r>
            <a:r>
              <a:rPr lang="en-AU" sz="3900" dirty="0" err="1" smtClean="0"/>
              <a:t>menggigit</a:t>
            </a:r>
            <a:r>
              <a:rPr lang="en-AU" sz="3900" dirty="0" smtClean="0"/>
              <a:t>.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AU" sz="3500" dirty="0" err="1" smtClean="0"/>
              <a:t>Sindrom</a:t>
            </a:r>
            <a:r>
              <a:rPr lang="en-AU" sz="3500" dirty="0" smtClean="0"/>
              <a:t> </a:t>
            </a:r>
            <a:r>
              <a:rPr lang="en-AU" sz="3500" dirty="0" err="1" smtClean="0"/>
              <a:t>prioritas</a:t>
            </a:r>
            <a:r>
              <a:rPr lang="en-AU" sz="3500" dirty="0" smtClean="0"/>
              <a:t> (</a:t>
            </a:r>
            <a:r>
              <a:rPr lang="en-AU" sz="3500" dirty="0" err="1" smtClean="0"/>
              <a:t>kumpulan</a:t>
            </a:r>
            <a:r>
              <a:rPr lang="en-AU" sz="3500" dirty="0" smtClean="0"/>
              <a:t> </a:t>
            </a:r>
            <a:r>
              <a:rPr lang="en-AU" sz="3500" dirty="0" err="1" smtClean="0"/>
              <a:t>tanda</a:t>
            </a:r>
            <a:r>
              <a:rPr lang="en-AU" sz="3500" dirty="0" smtClean="0"/>
              <a:t>) </a:t>
            </a:r>
            <a:r>
              <a:rPr lang="en-AU" sz="3500" dirty="0" err="1" smtClean="0"/>
              <a:t>ini</a:t>
            </a:r>
            <a:r>
              <a:rPr lang="en-AU" sz="3500" dirty="0" smtClean="0"/>
              <a:t> me</a:t>
            </a:r>
            <a:r>
              <a:rPr lang="id-ID" sz="3500" dirty="0" err="1" smtClean="0"/>
              <a:t>ngarah</a:t>
            </a:r>
            <a:r>
              <a:rPr lang="en-AU" sz="3500" dirty="0" smtClean="0"/>
              <a:t> </a:t>
            </a:r>
            <a:r>
              <a:rPr lang="en-AU" sz="3500" dirty="0" err="1" smtClean="0"/>
              <a:t>kepada</a:t>
            </a:r>
            <a:r>
              <a:rPr lang="en-AU" sz="3500" dirty="0" smtClean="0"/>
              <a:t> </a:t>
            </a:r>
            <a:r>
              <a:rPr lang="en-AU" sz="3500" b="1" dirty="0" err="1" smtClean="0"/>
              <a:t>penyakit</a:t>
            </a:r>
            <a:r>
              <a:rPr lang="en-AU" sz="3500" b="1" dirty="0" smtClean="0"/>
              <a:t> rabies</a:t>
            </a:r>
          </a:p>
          <a:p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89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18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6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2 digit = province</a:t>
            </a:r>
          </a:p>
          <a:p>
            <a:r>
              <a:rPr lang="en-AU" dirty="0" smtClean="0"/>
              <a:t>4 digit = </a:t>
            </a:r>
            <a:r>
              <a:rPr lang="en-AU" dirty="0" err="1" smtClean="0"/>
              <a:t>kecamaten</a:t>
            </a:r>
            <a:endParaRPr lang="en-AU" dirty="0" smtClean="0"/>
          </a:p>
          <a:p>
            <a:r>
              <a:rPr lang="en-AU" dirty="0" smtClean="0"/>
              <a:t>6</a:t>
            </a:r>
            <a:r>
              <a:rPr lang="en-AU" baseline="0" dirty="0" smtClean="0"/>
              <a:t> digit = </a:t>
            </a:r>
            <a:r>
              <a:rPr lang="en-AU" baseline="0" dirty="0" err="1" smtClean="0"/>
              <a:t>kabupaten</a:t>
            </a:r>
            <a:endParaRPr lang="en-AU" baseline="0" dirty="0" smtClean="0"/>
          </a:p>
          <a:p>
            <a:r>
              <a:rPr lang="en-AU" baseline="0" dirty="0" smtClean="0"/>
              <a:t>8 digit = </a:t>
            </a:r>
            <a:r>
              <a:rPr lang="en-AU" baseline="0" dirty="0" err="1" smtClean="0"/>
              <a:t>desa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358AC-CD09-48BB-8FBA-B46E9830BD9A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915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4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20680-9AD6-4F88-8C7D-EE492C01FA6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01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Diskusi</a:t>
            </a:r>
            <a:r>
              <a:rPr lang="en-US" dirty="0" smtClean="0"/>
              <a:t> </a:t>
            </a:r>
            <a:r>
              <a:rPr lang="en-US" dirty="0" err="1" smtClean="0"/>
              <a:t>aja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5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029FAE-53C6-4921-AE8F-E561EA7214AD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1564290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Prolaps</a:t>
            </a:r>
            <a:r>
              <a:rPr lang="en-US" baseline="0" dirty="0" smtClean="0"/>
              <a:t> uteri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2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BVD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70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en-AU" sz="1200" b="0" dirty="0" err="1" smtClean="0"/>
              <a:t>Minta</a:t>
            </a:r>
            <a:r>
              <a:rPr lang="en-AU" sz="1200" b="0" dirty="0" smtClean="0"/>
              <a:t> </a:t>
            </a:r>
            <a:r>
              <a:rPr lang="en-AU" sz="1200" b="0" dirty="0" err="1" smtClean="0"/>
              <a:t>peserta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untuk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memberi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contoh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penyakit</a:t>
            </a:r>
            <a:r>
              <a:rPr lang="en-AU" sz="1200" b="0" baseline="0" dirty="0" smtClean="0"/>
              <a:t> yang </a:t>
            </a:r>
            <a:r>
              <a:rPr lang="en-AU" sz="1200" b="0" baseline="0" dirty="0" err="1" smtClean="0"/>
              <a:t>umum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ditemui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dan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tanda-tanda</a:t>
            </a:r>
            <a:r>
              <a:rPr lang="en-AU" sz="1200" b="0" baseline="0" dirty="0" smtClean="0"/>
              <a:t> </a:t>
            </a:r>
            <a:r>
              <a:rPr lang="en-AU" sz="1200" b="0" baseline="0" dirty="0" err="1" smtClean="0"/>
              <a:t>penyakitnya</a:t>
            </a:r>
            <a:r>
              <a:rPr lang="en-AU" sz="1200" b="0" baseline="0" dirty="0" smtClean="0"/>
              <a:t>.</a:t>
            </a:r>
            <a:endParaRPr lang="en-AU" sz="1200" b="0" dirty="0" smtClean="0"/>
          </a:p>
          <a:p>
            <a:pPr algn="just" eaLnBrk="1" hangingPunct="1"/>
            <a:endParaRPr lang="en-AU" sz="1200" b="1" dirty="0" smtClean="0"/>
          </a:p>
          <a:p>
            <a:pPr algn="just" eaLnBrk="1" hangingPunct="1"/>
            <a:r>
              <a:rPr lang="en-AU" sz="1200" b="1" dirty="0" err="1" smtClean="0"/>
              <a:t>Contoh</a:t>
            </a:r>
            <a:r>
              <a:rPr lang="en-AU" sz="1200" b="1" dirty="0" smtClean="0"/>
              <a:t> : Rabies </a:t>
            </a:r>
            <a:r>
              <a:rPr lang="en-AU" sz="1200" dirty="0" err="1" smtClean="0"/>
              <a:t>adalah</a:t>
            </a:r>
            <a:r>
              <a:rPr lang="en-AU" sz="1200" dirty="0" smtClean="0"/>
              <a:t> </a:t>
            </a:r>
            <a:r>
              <a:rPr lang="en-AU" sz="1200" dirty="0" err="1" smtClean="0"/>
              <a:t>penyakit</a:t>
            </a:r>
            <a:endParaRPr lang="en-AU" sz="1200" dirty="0" smtClean="0"/>
          </a:p>
          <a:p>
            <a:pPr algn="just" eaLnBrk="1" hangingPunct="1"/>
            <a:r>
              <a:rPr lang="en-AU" sz="1200" dirty="0" smtClean="0"/>
              <a:t>Rabies</a:t>
            </a:r>
            <a:r>
              <a:rPr lang="en-AU" sz="1200" baseline="0" dirty="0" smtClean="0"/>
              <a:t> </a:t>
            </a:r>
            <a:r>
              <a:rPr lang="en-AU" sz="1200" dirty="0" err="1" smtClean="0"/>
              <a:t>menyebabkan</a:t>
            </a:r>
            <a:r>
              <a:rPr lang="en-AU" sz="1200" dirty="0" smtClean="0"/>
              <a:t> </a:t>
            </a:r>
            <a:r>
              <a:rPr lang="en-AU" sz="1200" dirty="0" err="1" smtClean="0"/>
              <a:t>perubahan</a:t>
            </a:r>
            <a:r>
              <a:rPr lang="en-AU" sz="1200" dirty="0" smtClean="0"/>
              <a:t> </a:t>
            </a:r>
            <a:r>
              <a:rPr lang="en-AU" sz="1200" dirty="0" err="1" smtClean="0"/>
              <a:t>tingkah</a:t>
            </a:r>
            <a:r>
              <a:rPr lang="en-AU" sz="1200" dirty="0" smtClean="0"/>
              <a:t> </a:t>
            </a:r>
            <a:r>
              <a:rPr lang="en-AU" sz="1200" dirty="0" err="1" smtClean="0"/>
              <a:t>laku</a:t>
            </a:r>
            <a:r>
              <a:rPr lang="en-AU" sz="1200" dirty="0" smtClean="0"/>
              <a:t>, </a:t>
            </a:r>
            <a:r>
              <a:rPr lang="en-AU" sz="1200" dirty="0" err="1" smtClean="0"/>
              <a:t>menjadi</a:t>
            </a:r>
            <a:r>
              <a:rPr lang="en-AU" sz="1200" dirty="0" smtClean="0"/>
              <a:t> </a:t>
            </a:r>
            <a:r>
              <a:rPr lang="en-AU" sz="1200" dirty="0" err="1" smtClean="0"/>
              <a:t>lebih</a:t>
            </a:r>
            <a:r>
              <a:rPr lang="en-AU" sz="1200" dirty="0" smtClean="0"/>
              <a:t> </a:t>
            </a:r>
            <a:r>
              <a:rPr lang="en-AU" sz="1200" dirty="0" err="1" smtClean="0"/>
              <a:t>agresif</a:t>
            </a:r>
            <a:r>
              <a:rPr lang="en-AU" sz="1200" dirty="0" smtClean="0"/>
              <a:t> </a:t>
            </a:r>
            <a:r>
              <a:rPr lang="en-AU" sz="1200" dirty="0" err="1" smtClean="0"/>
              <a:t>atau</a:t>
            </a:r>
            <a:r>
              <a:rPr lang="en-AU" sz="1200" dirty="0" smtClean="0"/>
              <a:t> </a:t>
            </a:r>
            <a:r>
              <a:rPr lang="en-AU" sz="1200" dirty="0" err="1" smtClean="0"/>
              <a:t>depresif</a:t>
            </a:r>
            <a:r>
              <a:rPr lang="en-AU" sz="1200" dirty="0" smtClean="0"/>
              <a:t>, </a:t>
            </a:r>
            <a:r>
              <a:rPr lang="en-AU" sz="1200" dirty="0" err="1" smtClean="0"/>
              <a:t>hipersalivasi</a:t>
            </a:r>
            <a:r>
              <a:rPr lang="en-AU" sz="1200" dirty="0" smtClean="0"/>
              <a:t> </a:t>
            </a:r>
            <a:r>
              <a:rPr lang="en-AU" sz="1200" dirty="0" err="1" smtClean="0"/>
              <a:t>dan</a:t>
            </a:r>
            <a:r>
              <a:rPr lang="en-AU" sz="1200" dirty="0" smtClean="0"/>
              <a:t> </a:t>
            </a:r>
            <a:r>
              <a:rPr lang="en-AU" sz="1200" dirty="0" err="1" smtClean="0"/>
              <a:t>menggigit</a:t>
            </a:r>
            <a:r>
              <a:rPr lang="en-AU" sz="1200" dirty="0" smtClean="0"/>
              <a:t>. </a:t>
            </a:r>
          </a:p>
          <a:p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38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cacingan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5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Anthrax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46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Brucellosis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76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Anthrax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6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Rabies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93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Brucellosis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14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637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36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95C82-C203-4F73-B71E-9DC8DB2E7199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23093827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PAKAI JIKA DIPERLUKAN!</a:t>
            </a:r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4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Pelapor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</a:t>
            </a:r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7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8E0639-9104-4EE7-80F5-4B19947857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65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2BE1F3-F9A6-4F06-9FBF-96AA0EF2E70F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1467180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DC1-9231-4FDA-B226-10F245EDA951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287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en-A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messages begin with just one letter</a:t>
            </a: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DC1-9231-4FDA-B226-10F245EDA951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87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en-A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messages start with 2 or more letters</a:t>
            </a:r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6BDC1-9231-4FDA-B226-10F245EDA951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651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400"/>
            <a:ext cx="140176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Logo Kementa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74638"/>
            <a:ext cx="814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A366-3CB7-43D7-8E32-3534796FA002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38FF-EE93-45AF-B3EC-F149D737A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9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6654-6BF1-47AB-88DA-6AAE1686B5FB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5AB57-5B3D-490D-B57A-5FB51CB12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5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E2FBA-4F4B-48EE-8B7D-53EE190E4155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CC909-5F14-4D9E-A6B6-9582ACF7B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9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4A31C-5A4F-4009-A9A4-75B5D74D1D45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65E9C-7A1B-4434-9A11-B43966E82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02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 Kementa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74638"/>
            <a:ext cx="814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AusAID kangaroo 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4017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C632B-1313-4110-BAFC-91D9CDCAE415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6464D-2AA6-4395-8EF1-C650423EE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1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5A0B3-0A1C-4113-BA05-0235A8716D72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51B9-8F4D-4642-AB4F-E43AE1FA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EFB1F-8FA3-4729-A7AB-CC6A934AADCE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04AC-4FB1-4565-8EBA-3371C8EA3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1BB2-2E03-4B9F-AC2E-4B6F37D5778B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B1A86-3B9C-4E9F-9D99-849C1C579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0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FC9E9-B639-4558-910C-56A9410CC7FC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BFBED-6209-4850-A620-86EF8DAEC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5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678B-93E3-425D-808A-D03618238027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6BF29-40C5-498B-AB72-241602AA9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5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515E-654C-4380-954A-395D4844AC45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40B43-2C36-463A-96B7-B2EBF71D1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73B6F0-986B-4911-B021-E430B9044E02}" type="datetimeFigureOut">
              <a:rPr lang="en-US"/>
              <a:pPr>
                <a:defRPr/>
              </a:pPr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3654E2-2248-43E6-8373-5708BC20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/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4868863"/>
            <a:ext cx="2359025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6508750"/>
            <a:ext cx="9144000" cy="34925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cap="all" dirty="0">
                <a:latin typeface="Times New Roman" pitchFamily="18" charset="0"/>
              </a:rPr>
              <a:t>Australia Indonesia Partnership for Emerging Infectious Diseases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79" r:id="rId2"/>
    <p:sldLayoutId id="214748378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mailto:pion@gmail.com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65412"/>
            <a:ext cx="30353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3213"/>
            <a:ext cx="16557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87325"/>
            <a:ext cx="105568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16"/>
          <p:cNvSpPr txBox="1">
            <a:spLocks noChangeArrowheads="1"/>
          </p:cNvSpPr>
          <p:nvPr/>
        </p:nvSpPr>
        <p:spPr bwMode="auto">
          <a:xfrm>
            <a:off x="53975" y="2708920"/>
            <a:ext cx="9036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b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SESI 2</a:t>
            </a:r>
            <a:endParaRPr lang="en-US" altLang="en-US" sz="2800" b="1" dirty="0" smtClean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/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Pengenalan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Modul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1</a:t>
            </a:r>
          </a:p>
          <a:p>
            <a:pPr algn="ctr" eaLnBrk="1" hangingPunct="1"/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Pelaporan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Penyakit</a:t>
            </a:r>
            <a:r>
              <a:rPr lang="en-US" altLang="en-US" sz="2800" b="1" dirty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Rutin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dan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Manajemen</a:t>
            </a:r>
            <a:r>
              <a:rPr lang="en-US" altLang="en-US" sz="2800" b="1" dirty="0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 </a:t>
            </a:r>
            <a:r>
              <a:rPr lang="en-US" altLang="en-US" sz="2800" b="1" dirty="0" err="1" smtClean="0">
                <a:latin typeface="Tahoma" pitchFamily="34" charset="0"/>
                <a:ea typeface="Arial Unicode MS" pitchFamily="34" charset="-128"/>
                <a:cs typeface="Tahoma" pitchFamily="34" charset="0"/>
              </a:rPr>
              <a:t>Kasus</a:t>
            </a:r>
            <a:endParaRPr lang="en-US" altLang="en-US" sz="2400" b="1" dirty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  <a:p>
            <a:pPr algn="ctr" eaLnBrk="1" hangingPunct="1"/>
            <a:endParaRPr lang="en-US" altLang="en-US" sz="2400" b="1" dirty="0">
              <a:latin typeface="Tahoma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4102" name="Rectangle 23"/>
          <p:cNvSpPr>
            <a:spLocks noChangeArrowheads="1"/>
          </p:cNvSpPr>
          <p:nvPr/>
        </p:nvSpPr>
        <p:spPr bwMode="auto">
          <a:xfrm>
            <a:off x="0" y="41973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750888"/>
            <a:r>
              <a:rPr lang="en-US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</a:t>
            </a:r>
            <a:r>
              <a:rPr lang="id-ID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EMENTERIAN PERTANIAN</a:t>
            </a:r>
          </a:p>
          <a:p>
            <a:pPr algn="ctr" defTabSz="750888"/>
            <a:r>
              <a:rPr lang="id-ID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DIREKTORAT JENDERAL PETERNAKAN DAN KESEHATAN HEWAN</a:t>
            </a:r>
            <a:endParaRPr lang="en-US" alt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defTabSz="750888"/>
            <a:r>
              <a:rPr lang="en-US" altLang="en-US" sz="16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DIREKTORAT KESEHATAN HEWAN</a:t>
            </a:r>
          </a:p>
        </p:txBody>
      </p:sp>
    </p:spTree>
    <p:extLst>
      <p:ext uri="{BB962C8B-B14F-4D97-AF65-F5344CB8AC3E}">
        <p14:creationId xmlns:p14="http://schemas.microsoft.com/office/powerpoint/2010/main" val="42005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Right Arrow Callout 6"/>
          <p:cNvSpPr/>
          <p:nvPr/>
        </p:nvSpPr>
        <p:spPr>
          <a:xfrm>
            <a:off x="901222" y="1521831"/>
            <a:ext cx="2088232" cy="720080"/>
          </a:xfrm>
          <a:prstGeom prst="leftRightArrowCallout">
            <a:avLst>
              <a:gd name="adj1" fmla="val 17063"/>
              <a:gd name="adj2" fmla="val 25000"/>
              <a:gd name="adj3" fmla="val 25000"/>
              <a:gd name="adj4" fmla="val 5237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400" dirty="0" smtClean="0">
                <a:solidFill>
                  <a:schemeClr val="tx1"/>
                </a:solidFill>
              </a:rPr>
              <a:t>Sindroma prioritas</a:t>
            </a:r>
            <a:r>
              <a:rPr lang="en-AU" sz="14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1538603" y="751279"/>
            <a:ext cx="836387" cy="50405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PELSA</a:t>
            </a:r>
            <a:endParaRPr lang="en-AU" dirty="0"/>
          </a:p>
        </p:txBody>
      </p:sp>
      <p:sp>
        <p:nvSpPr>
          <p:cNvPr id="11" name="Left-Right Arrow Callout 10"/>
          <p:cNvSpPr/>
          <p:nvPr/>
        </p:nvSpPr>
        <p:spPr>
          <a:xfrm>
            <a:off x="5887792" y="1564351"/>
            <a:ext cx="2088232" cy="72008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2371"/>
            </a:avLst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>
                <a:solidFill>
                  <a:schemeClr val="tx1"/>
                </a:solidFill>
              </a:rPr>
              <a:t>Sindroma Prioritas</a:t>
            </a:r>
            <a:r>
              <a:rPr lang="en-AU" sz="14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6513714" y="817447"/>
            <a:ext cx="836387" cy="504056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DINAS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374670" y="168149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 smtClean="0"/>
              <a:t>YA</a:t>
            </a:r>
            <a:endParaRPr lang="en-A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6782" y="1739725"/>
            <a:ext cx="470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YA</a:t>
            </a:r>
            <a:endParaRPr lang="en-A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989454" y="1693825"/>
            <a:ext cx="80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TIDAK</a:t>
            </a:r>
            <a:endParaRPr lang="en-A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976024" y="1758203"/>
            <a:ext cx="80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TIDAK</a:t>
            </a:r>
            <a:endParaRPr lang="en-AU" sz="2000" dirty="0"/>
          </a:p>
        </p:txBody>
      </p:sp>
      <p:sp>
        <p:nvSpPr>
          <p:cNvPr id="21" name="Flowchart: Process 20"/>
          <p:cNvSpPr/>
          <p:nvPr/>
        </p:nvSpPr>
        <p:spPr>
          <a:xfrm>
            <a:off x="1527143" y="2781971"/>
            <a:ext cx="836387" cy="504056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DINAS</a:t>
            </a:r>
            <a:endParaRPr lang="en-AU" dirty="0"/>
          </a:p>
        </p:txBody>
      </p:sp>
      <p:sp>
        <p:nvSpPr>
          <p:cNvPr id="31" name="Down Arrow 30"/>
          <p:cNvSpPr/>
          <p:nvPr/>
        </p:nvSpPr>
        <p:spPr>
          <a:xfrm>
            <a:off x="1709004" y="3334969"/>
            <a:ext cx="472663" cy="452688"/>
          </a:xfrm>
          <a:prstGeom prst="downArrow">
            <a:avLst>
              <a:gd name="adj1" fmla="val 44503"/>
              <a:gd name="adj2" fmla="val 50000"/>
            </a:avLst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/>
          <p:cNvSpPr/>
          <p:nvPr/>
        </p:nvSpPr>
        <p:spPr>
          <a:xfrm>
            <a:off x="1371415" y="3918735"/>
            <a:ext cx="1152129" cy="5554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AU" dirty="0" err="1" smtClean="0"/>
              <a:t>Respons</a:t>
            </a:r>
            <a:endParaRPr lang="en-AU" dirty="0"/>
          </a:p>
        </p:txBody>
      </p:sp>
      <p:sp>
        <p:nvSpPr>
          <p:cNvPr id="34" name="Rectangle 33"/>
          <p:cNvSpPr/>
          <p:nvPr/>
        </p:nvSpPr>
        <p:spPr>
          <a:xfrm>
            <a:off x="7138918" y="4014418"/>
            <a:ext cx="1356800" cy="8060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OB</a:t>
            </a:r>
            <a:r>
              <a:rPr lang="en-AU" dirty="0" smtClean="0"/>
              <a:t> </a:t>
            </a:r>
            <a:r>
              <a:rPr lang="id-ID" dirty="0" smtClean="0"/>
              <a:t>Pengobatan</a:t>
            </a:r>
            <a:endParaRPr lang="en-AU" dirty="0"/>
          </a:p>
        </p:txBody>
      </p:sp>
      <p:sp>
        <p:nvSpPr>
          <p:cNvPr id="35" name="Rectangle 34"/>
          <p:cNvSpPr/>
          <p:nvPr/>
        </p:nvSpPr>
        <p:spPr>
          <a:xfrm>
            <a:off x="5659937" y="4036045"/>
            <a:ext cx="1152129" cy="5683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LAB</a:t>
            </a:r>
            <a:r>
              <a:rPr lang="en-AU" dirty="0" smtClean="0"/>
              <a:t> </a:t>
            </a:r>
          </a:p>
          <a:p>
            <a:pPr algn="ctr"/>
            <a:r>
              <a:rPr lang="en-AU" dirty="0" err="1" smtClean="0"/>
              <a:t>Spe</a:t>
            </a:r>
            <a:r>
              <a:rPr lang="id-ID" dirty="0" smtClean="0"/>
              <a:t>s</a:t>
            </a:r>
            <a:r>
              <a:rPr lang="en-AU" dirty="0" err="1" smtClean="0"/>
              <a:t>imen</a:t>
            </a:r>
            <a:endParaRPr lang="en-AU" dirty="0"/>
          </a:p>
        </p:txBody>
      </p:sp>
      <p:sp>
        <p:nvSpPr>
          <p:cNvPr id="39" name="Right Arrow 38"/>
          <p:cNvSpPr/>
          <p:nvPr/>
        </p:nvSpPr>
        <p:spPr>
          <a:xfrm>
            <a:off x="3923928" y="3838170"/>
            <a:ext cx="1008112" cy="773543"/>
          </a:xfrm>
          <a:prstGeom prst="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6657731" y="3092232"/>
            <a:ext cx="621935" cy="793225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22767" y="2372151"/>
            <a:ext cx="1334966" cy="8115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 +</a:t>
            </a:r>
            <a:r>
              <a:rPr lang="en-AU" dirty="0" smtClean="0"/>
              <a:t> </a:t>
            </a:r>
          </a:p>
          <a:p>
            <a:pPr algn="ctr"/>
            <a:r>
              <a:rPr lang="id-ID" dirty="0" smtClean="0"/>
              <a:t>Diagnosis </a:t>
            </a:r>
            <a:r>
              <a:rPr lang="en-US" dirty="0" err="1" smtClean="0"/>
              <a:t>Sementara</a:t>
            </a:r>
            <a:endParaRPr lang="en-AU" dirty="0"/>
          </a:p>
        </p:txBody>
      </p:sp>
      <p:sp>
        <p:nvSpPr>
          <p:cNvPr id="48" name="Flowchart: Process 47"/>
          <p:cNvSpPr/>
          <p:nvPr/>
        </p:nvSpPr>
        <p:spPr>
          <a:xfrm>
            <a:off x="2462902" y="2324674"/>
            <a:ext cx="836387" cy="50405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U</a:t>
            </a:r>
            <a:endParaRPr lang="en-AU" b="1" dirty="0"/>
          </a:p>
        </p:txBody>
      </p:sp>
      <p:sp>
        <p:nvSpPr>
          <p:cNvPr id="49" name="Flowchart: Process 48"/>
          <p:cNvSpPr/>
          <p:nvPr/>
        </p:nvSpPr>
        <p:spPr>
          <a:xfrm>
            <a:off x="532540" y="2314316"/>
            <a:ext cx="836387" cy="50405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</a:t>
            </a:r>
            <a:endParaRPr lang="en-AU" b="1" dirty="0"/>
          </a:p>
        </p:txBody>
      </p:sp>
      <p:sp>
        <p:nvSpPr>
          <p:cNvPr id="51" name="Bent-Up Arrow 50"/>
          <p:cNvSpPr/>
          <p:nvPr/>
        </p:nvSpPr>
        <p:spPr>
          <a:xfrm rot="5400000">
            <a:off x="878143" y="2871619"/>
            <a:ext cx="467705" cy="513863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Bent-Up Arrow 51"/>
          <p:cNvSpPr/>
          <p:nvPr/>
        </p:nvSpPr>
        <p:spPr>
          <a:xfrm rot="16200000" flipH="1">
            <a:off x="2498670" y="2868579"/>
            <a:ext cx="467705" cy="513863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Down Arrow 52"/>
          <p:cNvSpPr/>
          <p:nvPr/>
        </p:nvSpPr>
        <p:spPr>
          <a:xfrm>
            <a:off x="4315795" y="5050722"/>
            <a:ext cx="621935" cy="793225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58086" y="5921389"/>
            <a:ext cx="1152129" cy="5683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PK</a:t>
            </a:r>
            <a:endParaRPr lang="en-AU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7568388" y="2372150"/>
            <a:ext cx="1334966" cy="8115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U</a:t>
            </a:r>
            <a:r>
              <a:rPr lang="en-AU" b="1" dirty="0" smtClean="0">
                <a:solidFill>
                  <a:schemeClr val="tx1"/>
                </a:solidFill>
              </a:rPr>
              <a:t> +</a:t>
            </a:r>
            <a:r>
              <a:rPr lang="en-AU" dirty="0" smtClean="0"/>
              <a:t> </a:t>
            </a:r>
          </a:p>
          <a:p>
            <a:pPr algn="ctr"/>
            <a:r>
              <a:rPr lang="id-ID" dirty="0" smtClean="0"/>
              <a:t>Diagnosis </a:t>
            </a:r>
            <a:r>
              <a:rPr lang="en-US" dirty="0" err="1" smtClean="0"/>
              <a:t>Sementara</a:t>
            </a:r>
            <a:endParaRPr lang="en-AU" dirty="0"/>
          </a:p>
        </p:txBody>
      </p:sp>
      <p:sp>
        <p:nvSpPr>
          <p:cNvPr id="27" name="Rectangle 26"/>
          <p:cNvSpPr/>
          <p:nvPr/>
        </p:nvSpPr>
        <p:spPr>
          <a:xfrm>
            <a:off x="3357274" y="2313917"/>
            <a:ext cx="761812" cy="5148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PNEG</a:t>
            </a:r>
          </a:p>
          <a:p>
            <a:pPr algn="ctr"/>
            <a:endParaRPr lang="en-AU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50" y="-19087"/>
            <a:ext cx="30353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457200" y="800178"/>
            <a:ext cx="8229600" cy="2052758"/>
          </a:xfrm>
        </p:spPr>
        <p:txBody>
          <a:bodyPr/>
          <a:lstStyle/>
          <a:p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Nomor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SMS </a:t>
            </a:r>
            <a:b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PELATIHAN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iSIKHNAS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473201" y="3861958"/>
            <a:ext cx="6197598" cy="1224136"/>
          </a:xfrm>
        </p:spPr>
        <p:txBody>
          <a:bodyPr/>
          <a:lstStyle/>
          <a:p>
            <a:pPr marL="0" indent="0">
              <a:buNone/>
            </a:pPr>
            <a:r>
              <a:rPr lang="en-US" sz="7200" b="1" dirty="0" smtClean="0"/>
              <a:t>08211 4342 866</a:t>
            </a:r>
            <a:endParaRPr lang="en-US" sz="7200" dirty="0"/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662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328344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d-ID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  </a:t>
            </a:r>
            <a:endParaRPr lang="en-US" sz="6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 eaLnBrk="1" hangingPunct="1"/>
            <a:r>
              <a:rPr lang="id-ID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Penyakit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Lapangan</a:t>
            </a:r>
            <a:endParaRPr lang="id-ID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 eaLnBrk="1" hangingPunct="1"/>
            <a:endParaRPr lang="id-ID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 eaLnBrk="1" hangingPunct="1"/>
            <a:endParaRPr lang="en-AU" alt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482333"/>
      </p:ext>
    </p:extLst>
  </p:cSld>
  <p:clrMapOvr>
    <a:masterClrMapping/>
  </p:clrMapOvr>
  <p:transition spd="slow" advTm="26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181600"/>
          </a:xfrm>
        </p:spPr>
        <p:txBody>
          <a:bodyPr/>
          <a:lstStyle/>
          <a:p>
            <a:pPr marL="0" lvl="1" indent="0" algn="just" eaLnBrk="1" hangingPunct="1">
              <a:buNone/>
              <a:tabLst>
                <a:tab pos="7796213" algn="l"/>
              </a:tabLst>
              <a:defRPr/>
            </a:pPr>
            <a:r>
              <a:rPr lang="en-US" altLang="en-US" sz="5400" b="1" dirty="0" err="1" smtClean="0">
                <a:latin typeface="+mj-lt"/>
              </a:rPr>
              <a:t>Tujuan</a:t>
            </a:r>
            <a:endParaRPr lang="en-US" altLang="en-US" sz="5400" b="1" dirty="0">
              <a:latin typeface="+mj-lt"/>
            </a:endParaRPr>
          </a:p>
          <a:p>
            <a:pPr marL="457200" lvl="1" indent="-457200" algn="just" eaLnBrk="1" hangingPunct="1">
              <a:buFont typeface="Wingdings" panose="05000000000000000000" pitchFamily="2" charset="2"/>
              <a:buChar char="§"/>
              <a:tabLst>
                <a:tab pos="7796213" algn="l"/>
              </a:tabLst>
              <a:defRPr/>
            </a:pPr>
            <a:r>
              <a:rPr lang="en-US" altLang="en-US" sz="5400" dirty="0" err="1" smtClean="0">
                <a:latin typeface="+mj-lt"/>
              </a:rPr>
              <a:t>Melaporkan</a:t>
            </a:r>
            <a:r>
              <a:rPr lang="en-US" altLang="en-US" sz="5400" dirty="0" smtClean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setiap</a:t>
            </a:r>
            <a:r>
              <a:rPr lang="en-US" altLang="en-US" sz="5400" dirty="0" smtClean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kasus</a:t>
            </a:r>
            <a:r>
              <a:rPr lang="en-US" altLang="en-US" sz="5400" dirty="0" smtClean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penyakit</a:t>
            </a:r>
            <a:r>
              <a:rPr lang="en-US" altLang="en-US" sz="5400" dirty="0" smtClean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terjadi</a:t>
            </a:r>
            <a:r>
              <a:rPr lang="en-US" altLang="en-US" sz="5400" dirty="0" smtClean="0">
                <a:latin typeface="+mj-lt"/>
              </a:rPr>
              <a:t> di </a:t>
            </a:r>
            <a:r>
              <a:rPr lang="en-US" altLang="en-US" sz="5400" dirty="0" err="1" smtClean="0">
                <a:latin typeface="+mj-lt"/>
              </a:rPr>
              <a:t>wilayah</a:t>
            </a:r>
            <a:r>
              <a:rPr lang="en-US" altLang="en-US" sz="5400" dirty="0" smtClean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kerja</a:t>
            </a:r>
            <a:r>
              <a:rPr lang="en-US" altLang="en-US" sz="5400" dirty="0" smtClean="0">
                <a:latin typeface="+mj-lt"/>
              </a:rPr>
              <a:t> </a:t>
            </a:r>
            <a:r>
              <a:rPr lang="en-US" altLang="en-US" sz="5400" dirty="0" err="1" smtClean="0">
                <a:latin typeface="+mj-lt"/>
              </a:rPr>
              <a:t>kita</a:t>
            </a:r>
            <a:endParaRPr lang="en-US" altLang="en-US" sz="5400" dirty="0">
              <a:latin typeface="+mj-lt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762000" y="260684"/>
            <a:ext cx="7620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Laporan</a:t>
            </a:r>
            <a:r>
              <a:rPr lang="en-US" alt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penyakit</a:t>
            </a:r>
            <a:r>
              <a:rPr lang="en-US" alt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lapangan</a:t>
            </a:r>
            <a:endParaRPr lang="en-US" altLang="en-US" sz="4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62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869360"/>
          </a:xfrm>
        </p:spPr>
        <p:txBody>
          <a:bodyPr/>
          <a:lstStyle/>
          <a:p>
            <a:pPr marL="0" lvl="1" indent="0" algn="just" eaLnBrk="1" hangingPunct="1">
              <a:buNone/>
              <a:tabLst>
                <a:tab pos="7796213" algn="l"/>
              </a:tabLst>
              <a:defRPr/>
            </a:pPr>
            <a:r>
              <a:rPr lang="en-US" altLang="en-US" sz="3200" b="1" dirty="0" err="1" smtClean="0"/>
              <a:t>Pengguna</a:t>
            </a:r>
            <a:endParaRPr lang="en-US" altLang="en-US" sz="3200" b="1" dirty="0"/>
          </a:p>
          <a:p>
            <a:pPr marL="0" lvl="1" indent="0" algn="just" eaLnBrk="1" hangingPunct="1">
              <a:buNone/>
              <a:tabLst>
                <a:tab pos="7796213" algn="l"/>
              </a:tabLst>
              <a:defRPr/>
            </a:pPr>
            <a:r>
              <a:rPr lang="en-US" altLang="en-US" sz="3200" b="1" dirty="0" smtClean="0"/>
              <a:t>1. </a:t>
            </a:r>
            <a:r>
              <a:rPr lang="en-US" altLang="en-US" sz="3200" b="1" dirty="0" err="1" smtClean="0"/>
              <a:t>Pelsa</a:t>
            </a:r>
            <a:endParaRPr lang="en-US" altLang="en-US" sz="3200" b="1" dirty="0"/>
          </a:p>
          <a:p>
            <a:pPr marL="446088" lvl="2" indent="-357188" algn="just" eaLnBrk="1" hangingPunct="1">
              <a:tabLst>
                <a:tab pos="7796213" algn="l"/>
              </a:tabLst>
              <a:defRPr/>
            </a:pPr>
            <a:r>
              <a:rPr lang="en-US" altLang="en-US" sz="3200" dirty="0" err="1" smtClean="0"/>
              <a:t>Melaporkan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setiap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menemukan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tanda</a:t>
            </a:r>
            <a:r>
              <a:rPr lang="en-US" altLang="en-US" sz="3200" dirty="0"/>
              <a:t>/</a:t>
            </a:r>
            <a:r>
              <a:rPr lang="en-US" altLang="en-US" sz="3200" dirty="0" err="1"/>
              <a:t>sindrom</a:t>
            </a:r>
            <a:r>
              <a:rPr lang="en-US" altLang="en-US" sz="3200" dirty="0"/>
              <a:t>  </a:t>
            </a:r>
            <a:r>
              <a:rPr lang="en-US" altLang="en-US" sz="3200" dirty="0" err="1" smtClean="0"/>
              <a:t>penyakit</a:t>
            </a:r>
            <a:endParaRPr lang="en-US" altLang="en-US" sz="3200" dirty="0"/>
          </a:p>
          <a:p>
            <a:pPr marL="446088" lvl="2" indent="-357188" algn="just" eaLnBrk="1" hangingPunct="1">
              <a:tabLst>
                <a:tab pos="7796213" algn="l"/>
              </a:tabLst>
              <a:defRPr/>
            </a:pPr>
            <a:r>
              <a:rPr lang="en-US" altLang="en-US" sz="3200" dirty="0" err="1" smtClean="0"/>
              <a:t>Secara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otomatis</a:t>
            </a:r>
            <a:r>
              <a:rPr lang="en-US" altLang="en-US" sz="3200" dirty="0"/>
              <a:t> SMS </a:t>
            </a:r>
            <a:r>
              <a:rPr lang="en-US" altLang="en-US" sz="3200" dirty="0" err="1"/>
              <a:t>ini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akan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terkirim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petugas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Dinas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lokal</a:t>
            </a:r>
            <a:endParaRPr lang="en-US" altLang="en-US" sz="3200" dirty="0"/>
          </a:p>
          <a:p>
            <a:pPr marL="446088" lvl="2" indent="-357188" algn="just" eaLnBrk="1" hangingPunct="1">
              <a:tabLst>
                <a:tab pos="7796213" algn="l"/>
              </a:tabLst>
              <a:defRPr/>
            </a:pPr>
            <a:r>
              <a:rPr lang="en-US" altLang="en-US" sz="3200" dirty="0" err="1" smtClean="0"/>
              <a:t>Petugas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Dinas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akan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merespon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melalui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kunjungan</a:t>
            </a:r>
            <a:r>
              <a:rPr lang="id-ID" altLang="en-US" sz="3200" dirty="0" smtClean="0"/>
              <a:t>/telepon</a:t>
            </a:r>
            <a:endParaRPr lang="en-US" altLang="en-US" sz="3200" dirty="0"/>
          </a:p>
          <a:p>
            <a:pPr marL="0" indent="0" eaLnBrk="1" hangingPunct="1">
              <a:buNone/>
            </a:pPr>
            <a:endParaRPr lang="en-US" sz="240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0798" y="306364"/>
            <a:ext cx="82360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Laporan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penyakit</a:t>
            </a:r>
            <a:r>
              <a:rPr lang="en-US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lapangan</a:t>
            </a:r>
            <a:endParaRPr lang="en-US" alt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669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869360"/>
          </a:xfrm>
        </p:spPr>
        <p:txBody>
          <a:bodyPr/>
          <a:lstStyle/>
          <a:p>
            <a:pPr marL="0" lvl="1" indent="0" algn="just" eaLnBrk="1" hangingPunct="1">
              <a:buNone/>
              <a:tabLst>
                <a:tab pos="7796213" algn="l"/>
              </a:tabLst>
              <a:defRPr/>
            </a:pPr>
            <a:r>
              <a:rPr lang="en-US" altLang="en-US" sz="4000" b="1" dirty="0" err="1" smtClean="0"/>
              <a:t>Pengguna</a:t>
            </a:r>
            <a:endParaRPr lang="en-US" altLang="en-US" sz="4000" b="1" dirty="0"/>
          </a:p>
          <a:p>
            <a:pPr marL="0" lvl="1" indent="0" algn="just" eaLnBrk="1" hangingPunct="1">
              <a:buNone/>
              <a:tabLst>
                <a:tab pos="7796213" algn="l"/>
              </a:tabLst>
              <a:defRPr/>
            </a:pPr>
            <a:r>
              <a:rPr lang="en-US" altLang="en-US" sz="4000" b="1" dirty="0" smtClean="0"/>
              <a:t>2. </a:t>
            </a:r>
            <a:r>
              <a:rPr lang="en-US" altLang="en-US" sz="4000" b="1" dirty="0" err="1" smtClean="0"/>
              <a:t>Petugas</a:t>
            </a:r>
            <a:r>
              <a:rPr lang="en-US" altLang="en-US" sz="4000" b="1" dirty="0" smtClean="0"/>
              <a:t> </a:t>
            </a:r>
            <a:r>
              <a:rPr lang="en-US" altLang="en-US" sz="4000" b="1" dirty="0" err="1" smtClean="0"/>
              <a:t>dinas</a:t>
            </a:r>
            <a:r>
              <a:rPr lang="en-US" altLang="en-US" sz="4000" b="1" dirty="0" smtClean="0"/>
              <a:t> di </a:t>
            </a:r>
            <a:r>
              <a:rPr lang="en-US" altLang="en-US" sz="4000" b="1" dirty="0" err="1" smtClean="0"/>
              <a:t>lapangan</a:t>
            </a:r>
            <a:r>
              <a:rPr lang="en-US" altLang="en-US" sz="4000" b="1" dirty="0" smtClean="0"/>
              <a:t> </a:t>
            </a:r>
          </a:p>
          <a:p>
            <a:pPr marL="446088" lvl="1" indent="-357188" algn="just" eaLnBrk="1" hangingPunct="1">
              <a:buFont typeface="Arial" panose="020B0604020202020204" pitchFamily="34" charset="0"/>
              <a:buChar char="•"/>
              <a:tabLst>
                <a:tab pos="7796213" algn="l"/>
              </a:tabLst>
              <a:defRPr/>
            </a:pPr>
            <a:r>
              <a:rPr lang="en-US" altLang="en-US" sz="4000" dirty="0" err="1" smtClean="0"/>
              <a:t>Melaporkan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setiap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menemukan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tanda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penyakit</a:t>
            </a:r>
            <a:r>
              <a:rPr lang="en-US" altLang="en-US" sz="4000" dirty="0" smtClean="0"/>
              <a:t> yang </a:t>
            </a:r>
            <a:r>
              <a:rPr lang="en-US" altLang="en-US" sz="4000" dirty="0" err="1" smtClean="0"/>
              <a:t>belum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dilaporkan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oleh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Pelsa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disertai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dengan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diagnos</a:t>
            </a:r>
            <a:r>
              <a:rPr lang="id-ID" altLang="en-US" sz="4000" dirty="0" smtClean="0"/>
              <a:t>a </a:t>
            </a:r>
            <a:r>
              <a:rPr lang="en-US" altLang="en-US" sz="4000" dirty="0" err="1" smtClean="0"/>
              <a:t>sementara</a:t>
            </a:r>
            <a:r>
              <a:rPr lang="en-US" altLang="en-US" sz="4000" dirty="0" smtClean="0"/>
              <a:t> </a:t>
            </a:r>
          </a:p>
          <a:p>
            <a:pPr eaLnBrk="1" hangingPunct="1"/>
            <a:endParaRPr lang="en-US" sz="2400" dirty="0" smtClean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0798" y="306364"/>
            <a:ext cx="82360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Laporan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penyakit</a:t>
            </a:r>
            <a:r>
              <a:rPr lang="en-US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lapangan</a:t>
            </a:r>
            <a:endParaRPr lang="en-US" alt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11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55576" y="1700808"/>
            <a:ext cx="8077200" cy="526297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4400" dirty="0" smtClean="0">
                <a:latin typeface="+mj-lt"/>
              </a:rPr>
              <a:t>Kapan </a:t>
            </a:r>
            <a:r>
              <a:rPr lang="en-US" altLang="en-US" sz="4400" dirty="0" err="1">
                <a:latin typeface="+mj-lt"/>
              </a:rPr>
              <a:t>l</a:t>
            </a:r>
            <a:r>
              <a:rPr lang="en-US" altLang="en-US" sz="4400" dirty="0" err="1" smtClean="0">
                <a:latin typeface="+mj-lt"/>
              </a:rPr>
              <a:t>aporan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penyakit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lapangan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dilakukan</a:t>
            </a:r>
            <a:r>
              <a:rPr lang="en-US" altLang="en-US" sz="4400" dirty="0" smtClean="0">
                <a:latin typeface="+mj-lt"/>
              </a:rPr>
              <a:t> ?</a:t>
            </a:r>
            <a:r>
              <a:rPr lang="id-ID" altLang="en-US" sz="4400" dirty="0" smtClean="0">
                <a:latin typeface="+mj-lt"/>
              </a:rPr>
              <a:t> </a:t>
            </a:r>
            <a:endParaRPr lang="en-US" altLang="en-US" sz="4400" dirty="0" smtClean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id-ID" altLang="en-US" sz="4400" dirty="0" smtClean="0">
                <a:latin typeface="+mj-lt"/>
              </a:rPr>
              <a:t>Setiap menemukan k</a:t>
            </a:r>
            <a:r>
              <a:rPr lang="en-US" altLang="en-US" sz="4400" dirty="0" err="1" smtClean="0">
                <a:latin typeface="+mj-lt"/>
              </a:rPr>
              <a:t>ejadian</a:t>
            </a:r>
            <a:r>
              <a:rPr lang="id-ID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penyakit</a:t>
            </a:r>
            <a:endParaRPr lang="en-US" altLang="en-US" sz="4400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4400" dirty="0" err="1" smtClean="0">
                <a:latin typeface="+mj-lt"/>
              </a:rPr>
              <a:t>Semua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kejadian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dilaporkan</a:t>
            </a:r>
            <a:r>
              <a:rPr lang="en-US" altLang="en-US" sz="4400" dirty="0" smtClean="0">
                <a:latin typeface="+mj-lt"/>
              </a:rPr>
              <a:t>, </a:t>
            </a:r>
            <a:r>
              <a:rPr lang="en-US" altLang="en-US" sz="4400" dirty="0">
                <a:latin typeface="+mj-lt"/>
              </a:rPr>
              <a:t>b</a:t>
            </a:r>
            <a:r>
              <a:rPr lang="id-ID" altLang="en-US" sz="4400" dirty="0" err="1" smtClean="0">
                <a:latin typeface="+mj-lt"/>
              </a:rPr>
              <a:t>ukan</a:t>
            </a:r>
            <a:r>
              <a:rPr lang="id-ID" altLang="en-US" sz="4400" dirty="0" smtClean="0">
                <a:latin typeface="+mj-lt"/>
              </a:rPr>
              <a:t> hanya penyakit prioritas saja </a:t>
            </a:r>
            <a:endParaRPr lang="en-US" altLang="en-US" sz="4400" dirty="0" smtClean="0">
              <a:latin typeface="+mj-lt"/>
            </a:endParaRPr>
          </a:p>
          <a:p>
            <a:pPr lvl="1">
              <a:defRPr/>
            </a:pPr>
            <a:endParaRPr lang="en-US" altLang="en-US" dirty="0" smtClean="0">
              <a:latin typeface="+mj-lt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55769" y="419985"/>
            <a:ext cx="817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Laporan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penyakit</a:t>
            </a:r>
            <a:r>
              <a:rPr lang="en-US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lapangan</a:t>
            </a:r>
            <a:endParaRPr lang="en-US" alt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54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21" y="476672"/>
            <a:ext cx="5081158" cy="1867325"/>
          </a:xfrm>
        </p:spPr>
      </p:pic>
      <p:sp>
        <p:nvSpPr>
          <p:cNvPr id="5" name="TextBox 4"/>
          <p:cNvSpPr txBox="1"/>
          <p:nvPr/>
        </p:nvSpPr>
        <p:spPr>
          <a:xfrm>
            <a:off x="0" y="394783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FORMAT PESAN SMS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12" y="2060848"/>
            <a:ext cx="4387576" cy="144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6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55">
        <p14:flip dir="r"/>
      </p:transition>
    </mc:Choice>
    <mc:Fallback xmlns="">
      <p:transition spd="slow" advTm="2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7859216" cy="507342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d-ID" sz="7200" b="1" dirty="0" smtClean="0"/>
              <a:t>Setiap</a:t>
            </a:r>
            <a:r>
              <a:rPr lang="en-US" sz="7200" b="1" dirty="0" smtClean="0"/>
              <a:t> SMS</a:t>
            </a:r>
            <a:r>
              <a:rPr lang="id-ID" sz="7200" b="1" dirty="0" smtClean="0"/>
              <a:t> di</a:t>
            </a:r>
            <a:r>
              <a:rPr lang="en-US" sz="7200" b="1" dirty="0" err="1" smtClean="0"/>
              <a:t>awali</a:t>
            </a:r>
            <a:r>
              <a:rPr lang="id-ID" sz="7200" b="1" dirty="0" smtClean="0"/>
              <a:t> dengan  </a:t>
            </a:r>
            <a:r>
              <a:rPr lang="en-US" sz="7200" b="1" dirty="0" err="1" smtClean="0"/>
              <a:t>kode</a:t>
            </a:r>
            <a:r>
              <a:rPr lang="en-US" sz="7200" b="1" dirty="0" smtClean="0"/>
              <a:t> </a:t>
            </a:r>
            <a:r>
              <a:rPr lang="id-ID" sz="7200" b="1" dirty="0" smtClean="0"/>
              <a:t>yang berbeda</a:t>
            </a:r>
            <a:r>
              <a:rPr lang="en-AU" sz="7200" b="1" dirty="0"/>
              <a:t> </a:t>
            </a:r>
            <a:r>
              <a:rPr lang="en-AU" sz="7200" b="1" dirty="0" err="1" smtClean="0"/>
              <a:t>sesuai</a:t>
            </a:r>
            <a:r>
              <a:rPr lang="en-AU" sz="7200" b="1" dirty="0" smtClean="0"/>
              <a:t> </a:t>
            </a:r>
            <a:r>
              <a:rPr lang="en-AU" sz="7200" b="1" dirty="0" err="1" smtClean="0"/>
              <a:t>dengan</a:t>
            </a:r>
            <a:r>
              <a:rPr lang="en-AU" sz="7200" b="1" dirty="0" smtClean="0"/>
              <a:t> </a:t>
            </a:r>
            <a:r>
              <a:rPr lang="en-AU" sz="7200" b="1" dirty="0" err="1" smtClean="0"/>
              <a:t>jenis</a:t>
            </a:r>
            <a:r>
              <a:rPr lang="en-AU" sz="7200" b="1" dirty="0" smtClean="0"/>
              <a:t> </a:t>
            </a:r>
            <a:r>
              <a:rPr lang="en-AU" sz="7200" b="1" dirty="0" err="1" smtClean="0"/>
              <a:t>laporan</a:t>
            </a:r>
            <a:endParaRPr lang="en-AU" sz="7200" b="1" dirty="0"/>
          </a:p>
        </p:txBody>
      </p:sp>
    </p:spTree>
    <p:extLst>
      <p:ext uri="{BB962C8B-B14F-4D97-AF65-F5344CB8AC3E}">
        <p14:creationId xmlns:p14="http://schemas.microsoft.com/office/powerpoint/2010/main" val="19099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AU" sz="6600" b="1" dirty="0" smtClean="0"/>
              <a:t>“</a:t>
            </a:r>
            <a:r>
              <a:rPr lang="id-ID" sz="6600" b="1" dirty="0" smtClean="0"/>
              <a:t>Kode awalan</a:t>
            </a:r>
            <a:r>
              <a:rPr lang="en-AU" sz="6600" b="1" dirty="0" smtClean="0"/>
              <a:t>”</a:t>
            </a:r>
            <a:r>
              <a:rPr lang="id-ID" sz="6600" b="1" dirty="0" smtClean="0"/>
              <a:t> ini memberitahu komputer mengenai informasi apa yang akan di</a:t>
            </a:r>
            <a:r>
              <a:rPr lang="en-US" sz="6600" b="1" dirty="0" err="1" smtClean="0"/>
              <a:t>laporkan</a:t>
            </a:r>
            <a:r>
              <a:rPr lang="id-ID" sz="6600" b="1" dirty="0" smtClean="0"/>
              <a:t> dalam pesan tersebut</a:t>
            </a:r>
            <a:r>
              <a:rPr lang="en-AU" sz="6600" b="1" dirty="0" smtClean="0"/>
              <a:t>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23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916833"/>
            <a:ext cx="7633220" cy="4104456"/>
          </a:xfrm>
        </p:spPr>
        <p:txBody>
          <a:bodyPr rtlCol="0">
            <a:noAutofit/>
          </a:bodyPr>
          <a:lstStyle/>
          <a:p>
            <a:pPr marL="0" lvl="1" indent="88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5400" dirty="0" err="1" smtClean="0"/>
              <a:t>Tanda</a:t>
            </a:r>
            <a:endParaRPr lang="en-AU" sz="5400" dirty="0" smtClean="0"/>
          </a:p>
          <a:p>
            <a:pPr marL="0" lvl="1" indent="88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5400" dirty="0" err="1" smtClean="0"/>
              <a:t>Sindrom</a:t>
            </a:r>
            <a:endParaRPr lang="en-AU" sz="5400" dirty="0" smtClean="0"/>
          </a:p>
          <a:p>
            <a:pPr marL="0" lvl="1" indent="88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5400" dirty="0" err="1" smtClean="0"/>
              <a:t>Penyakit</a:t>
            </a:r>
            <a:endParaRPr lang="en-AU" sz="5400" dirty="0" smtClean="0"/>
          </a:p>
          <a:p>
            <a:pPr marL="0" lvl="1" indent="88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5400" dirty="0" err="1" smtClean="0"/>
              <a:t>Diagnosa</a:t>
            </a:r>
            <a:endParaRPr lang="en-AU" sz="5400" dirty="0"/>
          </a:p>
        </p:txBody>
      </p:sp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8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Definisi</a:t>
            </a:r>
            <a:r>
              <a:rPr lang="en-AU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8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Penting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5936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d-ID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Beberapa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SMS</a:t>
            </a:r>
            <a:r>
              <a:rPr lang="id-ID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diawali dengan satu huruf</a:t>
            </a:r>
            <a:r>
              <a:rPr lang="en-AU" b="1" dirty="0"/>
              <a:t/>
            </a:r>
            <a:br>
              <a:rPr lang="en-AU" b="1" dirty="0"/>
            </a:br>
            <a:endParaRPr lang="en-AU" b="1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1043608" y="1700808"/>
          <a:ext cx="7560840" cy="2094138"/>
        </p:xfrm>
        <a:graphic>
          <a:graphicData uri="http://schemas.openxmlformats.org/drawingml/2006/table">
            <a:tbl>
              <a:tblPr firstRow="1" firstCol="1" bandRow="1"/>
              <a:tblGrid>
                <a:gridCol w="1069210"/>
                <a:gridCol w="6491630"/>
              </a:tblGrid>
              <a:tr h="698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32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</a:t>
                      </a:r>
                      <a:endParaRPr lang="en-AU" sz="3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Laporan tanda umum</a:t>
                      </a:r>
                      <a:endParaRPr lang="en-AU" sz="3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8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3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</a:t>
                      </a:r>
                      <a:endParaRPr lang="en-AU" sz="3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Laporan sindrom prioritas</a:t>
                      </a:r>
                      <a:endParaRPr lang="en-AU" sz="3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8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3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</a:t>
                      </a:r>
                      <a:endParaRPr lang="en-AU" sz="3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Laporan</a:t>
                      </a:r>
                      <a:r>
                        <a:rPr lang="id-ID" sz="32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respons penyakit</a:t>
                      </a:r>
                      <a:endParaRPr lang="en-AU" sz="3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1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d-ID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Beberapa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SMS</a:t>
            </a:r>
            <a:r>
              <a:rPr lang="id-ID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diawali dengan beberapa huruf</a:t>
            </a:r>
            <a:r>
              <a:rPr lang="en-A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A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648905"/>
              </p:ext>
            </p:extLst>
          </p:nvPr>
        </p:nvGraphicFramePr>
        <p:xfrm>
          <a:off x="1043608" y="1700808"/>
          <a:ext cx="7560840" cy="2780372"/>
        </p:xfrm>
        <a:graphic>
          <a:graphicData uri="http://schemas.openxmlformats.org/drawingml/2006/table">
            <a:tbl>
              <a:tblPr firstRow="1" firstCol="1" bandRow="1"/>
              <a:tblGrid>
                <a:gridCol w="1296144"/>
                <a:gridCol w="6264696"/>
              </a:tblGrid>
              <a:tr h="698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32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OB</a:t>
                      </a:r>
                      <a:endParaRPr lang="en-AU" sz="3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Laporan pengobatan</a:t>
                      </a:r>
                      <a:endParaRPr lang="en-AU" sz="3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80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32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PK</a:t>
                      </a:r>
                      <a:endParaRPr lang="en-AU" sz="3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Laporan </a:t>
                      </a:r>
                      <a:r>
                        <a:rPr lang="en-US" sz="3200" b="1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perkembangan</a:t>
                      </a: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kasus</a:t>
                      </a:r>
                      <a:endParaRPr lang="en-AU" sz="3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41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32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LAB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Laporan pengiriman laboratorium</a:t>
                      </a:r>
                      <a:endParaRPr lang="en-AU" sz="32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01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AU" sz="32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KODE</a:t>
                      </a:r>
                      <a:endParaRPr lang="en-AU" sz="3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d-ID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Pertanyaan kode</a:t>
                      </a:r>
                      <a:endParaRPr lang="en-AU" sz="3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3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Kirimkan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SMS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iSIKHNAS</a:t>
            </a:r>
            <a:endParaRPr lang="fr-FR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19900" b="1" dirty="0" smtClean="0"/>
              <a:t>U</a:t>
            </a:r>
            <a:endParaRPr lang="fr-FR" sz="19900" b="1" dirty="0"/>
          </a:p>
        </p:txBody>
      </p:sp>
    </p:spTree>
    <p:extLst>
      <p:ext uri="{BB962C8B-B14F-4D97-AF65-F5344CB8AC3E}">
        <p14:creationId xmlns:p14="http://schemas.microsoft.com/office/powerpoint/2010/main" val="13811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Balasan</a:t>
            </a:r>
            <a:r>
              <a:rPr lang="en-A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dari</a:t>
            </a:r>
            <a:r>
              <a:rPr lang="en-A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iSIKHNAS</a:t>
            </a:r>
            <a:endParaRPr lang="fr-FR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U [</a:t>
            </a:r>
            <a:r>
              <a:rPr lang="fr-FR" b="1" dirty="0" err="1" smtClean="0"/>
              <a:t>tanda,tanda</a:t>
            </a:r>
            <a:r>
              <a:rPr lang="fr-FR" b="1" dirty="0" smtClean="0"/>
              <a:t>...] [</a:t>
            </a:r>
            <a:r>
              <a:rPr lang="fr-FR" b="1" dirty="0" err="1" smtClean="0"/>
              <a:t>spesies</a:t>
            </a:r>
            <a:r>
              <a:rPr lang="fr-FR" b="1" dirty="0" smtClean="0"/>
              <a:t>] [</a:t>
            </a:r>
            <a:r>
              <a:rPr lang="fr-FR" b="1" dirty="0" err="1" smtClean="0"/>
              <a:t>jumlah</a:t>
            </a:r>
            <a:r>
              <a:rPr lang="fr-FR" b="1" dirty="0" smtClean="0"/>
              <a:t> </a:t>
            </a:r>
            <a:r>
              <a:rPr lang="fr-FR" b="1" dirty="0" err="1" smtClean="0"/>
              <a:t>hewan</a:t>
            </a:r>
            <a:r>
              <a:rPr lang="fr-FR" b="1" dirty="0" smtClean="0"/>
              <a:t>] {</a:t>
            </a:r>
            <a:r>
              <a:rPr lang="fr-FR" b="1" dirty="0" err="1" smtClean="0"/>
              <a:t>lokasi</a:t>
            </a:r>
            <a:r>
              <a:rPr lang="fr-FR" b="1" dirty="0" smtClean="0"/>
              <a:t>} {</a:t>
            </a:r>
            <a:r>
              <a:rPr lang="fr-FR" b="1" dirty="0" err="1" smtClean="0"/>
              <a:t>diagnosa,diagnosa</a:t>
            </a:r>
            <a:r>
              <a:rPr lang="fr-FR" b="1" dirty="0" smtClean="0"/>
              <a:t>...}</a:t>
            </a:r>
          </a:p>
          <a:p>
            <a:endParaRPr lang="en-AU" b="1" dirty="0"/>
          </a:p>
          <a:p>
            <a:endParaRPr lang="en-AU" b="1" dirty="0"/>
          </a:p>
          <a:p>
            <a:r>
              <a:rPr lang="en-AU" b="1" dirty="0" err="1" smtClean="0"/>
              <a:t>Menurut</a:t>
            </a:r>
            <a:r>
              <a:rPr lang="en-AU" b="1" dirty="0" smtClean="0"/>
              <a:t> </a:t>
            </a:r>
            <a:r>
              <a:rPr lang="en-AU" b="1" dirty="0" err="1" smtClean="0"/>
              <a:t>bapak-ibu</a:t>
            </a:r>
            <a:r>
              <a:rPr lang="en-AU" b="1" dirty="0" smtClean="0"/>
              <a:t>, </a:t>
            </a:r>
            <a:r>
              <a:rPr lang="en-AU" b="1" dirty="0" err="1" smtClean="0"/>
              <a:t>apa</a:t>
            </a:r>
            <a:r>
              <a:rPr lang="en-AU" b="1" dirty="0" smtClean="0"/>
              <a:t> </a:t>
            </a:r>
            <a:r>
              <a:rPr lang="en-AU" b="1" dirty="0" err="1" smtClean="0"/>
              <a:t>arti</a:t>
            </a:r>
            <a:r>
              <a:rPr lang="en-AU" b="1" dirty="0" smtClean="0"/>
              <a:t> </a:t>
            </a:r>
            <a:r>
              <a:rPr lang="en-AU" b="1" dirty="0" err="1" smtClean="0"/>
              <a:t>dari</a:t>
            </a:r>
            <a:r>
              <a:rPr lang="en-AU" b="1" dirty="0" smtClean="0"/>
              <a:t> </a:t>
            </a:r>
            <a:r>
              <a:rPr lang="en-AU" b="1" dirty="0" err="1" smtClean="0"/>
              <a:t>balasan</a:t>
            </a:r>
            <a:r>
              <a:rPr lang="en-AU" b="1" dirty="0" smtClean="0"/>
              <a:t> SMS </a:t>
            </a:r>
            <a:r>
              <a:rPr lang="en-AU" b="1" dirty="0" err="1" smtClean="0"/>
              <a:t>ini</a:t>
            </a:r>
            <a:r>
              <a:rPr lang="en-AU" b="1" dirty="0" smtClean="0"/>
              <a:t>?  </a:t>
            </a:r>
          </a:p>
          <a:p>
            <a:endParaRPr lang="fr-FR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2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99738" l="0" r="100000">
                        <a14:foregroundMark x1="23000" y1="20681" x2="23000" y2="20681"/>
                        <a14:foregroundMark x1="45400" y1="50524" x2="46600" y2="52094"/>
                        <a14:foregroundMark x1="59200" y1="47906" x2="59200" y2="47906"/>
                        <a14:foregroundMark x1="77200" y1="30890" x2="77200" y2="30890"/>
                        <a14:foregroundMark x1="85200" y1="33508" x2="85200" y2="33508"/>
                        <a14:foregroundMark x1="86000" y1="25131" x2="86000" y2="25131"/>
                        <a14:foregroundMark x1="59600" y1="19634" x2="59600" y2="19634"/>
                        <a14:foregroundMark x1="31600" y1="36649" x2="31600" y2="36649"/>
                        <a14:foregroundMark x1="24200" y1="31937" x2="24200" y2="31937"/>
                        <a14:foregroundMark x1="17000" y1="51571" x2="17000" y2="51571"/>
                        <a14:foregroundMark x1="25800" y1="78272" x2="25800" y2="78272"/>
                        <a14:foregroundMark x1="10800" y1="69895" x2="10800" y2="69895"/>
                        <a14:foregroundMark x1="10000" y1="79843" x2="10000" y2="79843"/>
                        <a14:foregroundMark x1="22600" y1="77225" x2="22600" y2="77225"/>
                        <a14:foregroundMark x1="8400" y1="17539" x2="8400" y2="17539"/>
                        <a14:backgroundMark x1="17800" y1="76702" x2="17800" y2="76702"/>
                        <a14:backgroundMark x1="17000" y1="69895" x2="17000" y2="69895"/>
                        <a14:backgroundMark x1="75200" y1="61257" x2="75200" y2="61257"/>
                        <a14:backgroundMark x1="46200" y1="68063" x2="46200" y2="68063"/>
                        <a14:backgroundMark x1="18200" y1="82984" x2="18200" y2="82984"/>
                        <a14:backgroundMark x1="15600" y1="76178" x2="15600" y2="76178"/>
                        <a14:backgroundMark x1="17000" y1="69895" x2="17000" y2="69895"/>
                        <a14:backgroundMark x1="17000" y1="66492" x2="17000" y2="664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4702" y="4657435"/>
            <a:ext cx="2880320" cy="2200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Apa</a:t>
            </a:r>
            <a:r>
              <a:rPr lang="en-A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yang </a:t>
            </a:r>
            <a:r>
              <a:rPr lang="en-A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harus</a:t>
            </a:r>
            <a:r>
              <a:rPr lang="en-A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dilakukan</a:t>
            </a:r>
            <a:r>
              <a:rPr lang="en-A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/>
              <a:t>U [</a:t>
            </a:r>
            <a:r>
              <a:rPr lang="fr-FR" b="1" dirty="0" err="1" smtClean="0"/>
              <a:t>tanda,tanda</a:t>
            </a:r>
            <a:r>
              <a:rPr lang="fr-FR" b="1" dirty="0" smtClean="0"/>
              <a:t>...] [</a:t>
            </a:r>
            <a:r>
              <a:rPr lang="fr-FR" b="1" dirty="0" err="1" smtClean="0"/>
              <a:t>spesies</a:t>
            </a:r>
            <a:r>
              <a:rPr lang="fr-FR" b="1" dirty="0" smtClean="0"/>
              <a:t>] [</a:t>
            </a:r>
            <a:r>
              <a:rPr lang="fr-FR" b="1" dirty="0" err="1" smtClean="0"/>
              <a:t>jumlah</a:t>
            </a:r>
            <a:r>
              <a:rPr lang="fr-FR" b="1" dirty="0" smtClean="0"/>
              <a:t> </a:t>
            </a:r>
            <a:r>
              <a:rPr lang="fr-FR" b="1" dirty="0" err="1" smtClean="0"/>
              <a:t>hewan</a:t>
            </a:r>
            <a:r>
              <a:rPr lang="fr-FR" b="1" dirty="0" smtClean="0"/>
              <a:t>] {</a:t>
            </a:r>
            <a:r>
              <a:rPr lang="fr-FR" b="1" dirty="0" err="1" smtClean="0"/>
              <a:t>lokasi</a:t>
            </a:r>
            <a:r>
              <a:rPr lang="fr-FR" b="1" dirty="0" smtClean="0"/>
              <a:t>} {</a:t>
            </a:r>
            <a:r>
              <a:rPr lang="fr-FR" b="1" dirty="0" err="1" smtClean="0"/>
              <a:t>diagnosa,diagnosa</a:t>
            </a:r>
            <a:r>
              <a:rPr lang="fr-FR" b="1" dirty="0" smtClean="0"/>
              <a:t>...}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b="1" dirty="0" err="1" smtClean="0"/>
              <a:t>Contoh</a:t>
            </a:r>
            <a:r>
              <a:rPr lang="en-AU" b="1" dirty="0" smtClean="0"/>
              <a:t> </a:t>
            </a:r>
            <a:r>
              <a:rPr lang="en-AU" b="1" dirty="0" err="1" smtClean="0"/>
              <a:t>kasus</a:t>
            </a:r>
            <a:r>
              <a:rPr lang="en-AU" b="1" dirty="0" smtClean="0"/>
              <a:t>: </a:t>
            </a:r>
            <a:r>
              <a:rPr lang="en-AU" dirty="0" smtClean="0"/>
              <a:t>3 </a:t>
            </a:r>
            <a:r>
              <a:rPr lang="en-AU" dirty="0" err="1" smtClean="0"/>
              <a:t>ekor</a:t>
            </a:r>
            <a:r>
              <a:rPr lang="en-AU" dirty="0" smtClean="0"/>
              <a:t> </a:t>
            </a:r>
            <a:r>
              <a:rPr lang="en-AU" dirty="0" err="1" smtClean="0"/>
              <a:t>sapi</a:t>
            </a:r>
            <a:r>
              <a:rPr lang="en-AU" dirty="0" smtClean="0"/>
              <a:t> </a:t>
            </a:r>
            <a:r>
              <a:rPr lang="en-AU" dirty="0" err="1" smtClean="0"/>
              <a:t>sangat</a:t>
            </a:r>
            <a:r>
              <a:rPr lang="en-AU" dirty="0" smtClean="0"/>
              <a:t> </a:t>
            </a:r>
            <a:r>
              <a:rPr lang="en-AU" dirty="0" err="1" smtClean="0"/>
              <a:t>kurus</a:t>
            </a:r>
            <a:r>
              <a:rPr lang="en-AU" dirty="0" smtClean="0"/>
              <a:t> </a:t>
            </a:r>
            <a:r>
              <a:rPr lang="en-AU" dirty="0" err="1" smtClean="0"/>
              <a:t>dan</a:t>
            </a:r>
            <a:r>
              <a:rPr lang="en-AU" dirty="0" smtClean="0"/>
              <a:t> </a:t>
            </a:r>
            <a:r>
              <a:rPr lang="en-AU" dirty="0" err="1" smtClean="0"/>
              <a:t>diare</a:t>
            </a:r>
            <a:r>
              <a:rPr lang="en-AU" dirty="0" smtClean="0"/>
              <a:t> di </a:t>
            </a:r>
            <a:r>
              <a:rPr lang="fi-FI" dirty="0" smtClean="0"/>
              <a:t>Kalirejo, Palas, Lampung Selatan, Lampung, Sumatera</a:t>
            </a:r>
            <a:r>
              <a:rPr lang="en-AU" dirty="0" smtClean="0"/>
              <a:t> and di </a:t>
            </a:r>
            <a:r>
              <a:rPr lang="en-AU" dirty="0" err="1" smtClean="0"/>
              <a:t>duga</a:t>
            </a:r>
            <a:r>
              <a:rPr lang="en-AU" dirty="0" smtClean="0"/>
              <a:t> </a:t>
            </a:r>
            <a:r>
              <a:rPr lang="en-AU" dirty="0" err="1" smtClean="0"/>
              <a:t>sapi</a:t>
            </a:r>
            <a:r>
              <a:rPr lang="en-AU" dirty="0" smtClean="0"/>
              <a:t> </a:t>
            </a:r>
            <a:r>
              <a:rPr lang="en-AU" dirty="0" err="1" smtClean="0"/>
              <a:t>menderita</a:t>
            </a:r>
            <a:r>
              <a:rPr lang="en-AU" dirty="0" smtClean="0"/>
              <a:t> </a:t>
            </a:r>
            <a:r>
              <a:rPr lang="en-AU" dirty="0" err="1" smtClean="0"/>
              <a:t>Cacingan</a:t>
            </a:r>
            <a:r>
              <a:rPr lang="en-AU" dirty="0" smtClean="0"/>
              <a:t> </a:t>
            </a:r>
            <a:r>
              <a:rPr lang="en-AU" dirty="0" err="1" smtClean="0"/>
              <a:t>atau</a:t>
            </a:r>
            <a:r>
              <a:rPr lang="en-AU" dirty="0" smtClean="0"/>
              <a:t>  </a:t>
            </a:r>
            <a:r>
              <a:rPr lang="en-AU" dirty="0" err="1" smtClean="0"/>
              <a:t>mungkin</a:t>
            </a:r>
            <a:r>
              <a:rPr lang="en-AU" dirty="0" smtClean="0"/>
              <a:t> BVD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99738" l="0" r="100000">
                        <a14:foregroundMark x1="23000" y1="20681" x2="23000" y2="20681"/>
                        <a14:foregroundMark x1="45400" y1="50524" x2="46600" y2="52094"/>
                        <a14:foregroundMark x1="59200" y1="47906" x2="59200" y2="47906"/>
                        <a14:foregroundMark x1="77200" y1="30890" x2="77200" y2="30890"/>
                        <a14:foregroundMark x1="85200" y1="33508" x2="85200" y2="33508"/>
                        <a14:foregroundMark x1="86000" y1="25131" x2="86000" y2="25131"/>
                        <a14:foregroundMark x1="59600" y1="19634" x2="59600" y2="19634"/>
                        <a14:foregroundMark x1="31600" y1="36649" x2="31600" y2="36649"/>
                        <a14:foregroundMark x1="24200" y1="31937" x2="24200" y2="31937"/>
                        <a14:foregroundMark x1="17000" y1="51571" x2="17000" y2="51571"/>
                        <a14:foregroundMark x1="25800" y1="78272" x2="25800" y2="78272"/>
                        <a14:foregroundMark x1="10800" y1="69895" x2="10800" y2="69895"/>
                        <a14:foregroundMark x1="10000" y1="79843" x2="10000" y2="79843"/>
                        <a14:foregroundMark x1="22600" y1="77225" x2="22600" y2="77225"/>
                        <a14:foregroundMark x1="8400" y1="17539" x2="8400" y2="17539"/>
                        <a14:backgroundMark x1="17800" y1="76702" x2="17800" y2="76702"/>
                        <a14:backgroundMark x1="17000" y1="69895" x2="17000" y2="69895"/>
                        <a14:backgroundMark x1="75200" y1="61257" x2="75200" y2="61257"/>
                        <a14:backgroundMark x1="46200" y1="68063" x2="46200" y2="68063"/>
                        <a14:backgroundMark x1="18200" y1="82984" x2="18200" y2="82984"/>
                        <a14:backgroundMark x1="15600" y1="76178" x2="15600" y2="76178"/>
                        <a14:backgroundMark x1="17000" y1="69895" x2="17000" y2="69895"/>
                        <a14:backgroundMark x1="17000" y1="66492" x2="17000" y2="664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2564904"/>
            <a:ext cx="2448272" cy="187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99738" l="0" r="100000">
                        <a14:foregroundMark x1="23000" y1="20681" x2="23000" y2="20681"/>
                        <a14:foregroundMark x1="45400" y1="50524" x2="46600" y2="52094"/>
                        <a14:foregroundMark x1="59200" y1="47906" x2="59200" y2="47906"/>
                        <a14:foregroundMark x1="77200" y1="30890" x2="77200" y2="30890"/>
                        <a14:foregroundMark x1="85200" y1="33508" x2="85200" y2="33508"/>
                        <a14:foregroundMark x1="86000" y1="25131" x2="86000" y2="25131"/>
                        <a14:foregroundMark x1="59600" y1="19634" x2="59600" y2="19634"/>
                        <a14:foregroundMark x1="31600" y1="36649" x2="31600" y2="36649"/>
                        <a14:foregroundMark x1="24200" y1="31937" x2="24200" y2="31937"/>
                        <a14:foregroundMark x1="17000" y1="51571" x2="17000" y2="51571"/>
                        <a14:foregroundMark x1="25800" y1="78272" x2="25800" y2="78272"/>
                        <a14:foregroundMark x1="10800" y1="69895" x2="10800" y2="69895"/>
                        <a14:foregroundMark x1="10000" y1="79843" x2="10000" y2="79843"/>
                        <a14:foregroundMark x1="22600" y1="77225" x2="22600" y2="77225"/>
                        <a14:foregroundMark x1="8400" y1="17539" x2="8400" y2="17539"/>
                        <a14:backgroundMark x1="17800" y1="76702" x2="17800" y2="76702"/>
                        <a14:backgroundMark x1="17000" y1="69895" x2="17000" y2="69895"/>
                        <a14:backgroundMark x1="75200" y1="61257" x2="75200" y2="61257"/>
                        <a14:backgroundMark x1="46200" y1="68063" x2="46200" y2="68063"/>
                        <a14:backgroundMark x1="18200" y1="82984" x2="18200" y2="82984"/>
                        <a14:backgroundMark x1="15600" y1="76178" x2="15600" y2="76178"/>
                        <a14:backgroundMark x1="17000" y1="69895" x2="17000" y2="69895"/>
                        <a14:backgroundMark x1="17000" y1="66492" x2="17000" y2="664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70" y="2007385"/>
            <a:ext cx="2232782" cy="17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99738" l="0" r="100000">
                        <a14:foregroundMark x1="23000" y1="20681" x2="23000" y2="20681"/>
                        <a14:foregroundMark x1="45400" y1="50524" x2="46600" y2="52094"/>
                        <a14:foregroundMark x1="59200" y1="47906" x2="59200" y2="47906"/>
                        <a14:foregroundMark x1="77200" y1="30890" x2="77200" y2="30890"/>
                        <a14:foregroundMark x1="85200" y1="33508" x2="85200" y2="33508"/>
                        <a14:foregroundMark x1="86000" y1="25131" x2="86000" y2="25131"/>
                        <a14:foregroundMark x1="59600" y1="19634" x2="59600" y2="19634"/>
                        <a14:foregroundMark x1="31600" y1="36649" x2="31600" y2="36649"/>
                        <a14:foregroundMark x1="24200" y1="31937" x2="24200" y2="31937"/>
                        <a14:foregroundMark x1="17000" y1="51571" x2="17000" y2="51571"/>
                        <a14:foregroundMark x1="25800" y1="78272" x2="25800" y2="78272"/>
                        <a14:foregroundMark x1="10800" y1="69895" x2="10800" y2="69895"/>
                        <a14:foregroundMark x1="10000" y1="79843" x2="10000" y2="79843"/>
                        <a14:foregroundMark x1="22600" y1="77225" x2="22600" y2="77225"/>
                        <a14:foregroundMark x1="8400" y1="17539" x2="8400" y2="17539"/>
                        <a14:backgroundMark x1="17800" y1="76702" x2="17800" y2="76702"/>
                        <a14:backgroundMark x1="17000" y1="69895" x2="17000" y2="69895"/>
                        <a14:backgroundMark x1="75200" y1="61257" x2="75200" y2="61257"/>
                        <a14:backgroundMark x1="46200" y1="68063" x2="46200" y2="68063"/>
                        <a14:backgroundMark x1="18200" y1="82984" x2="18200" y2="82984"/>
                        <a14:backgroundMark x1="15600" y1="76178" x2="15600" y2="76178"/>
                        <a14:backgroundMark x1="17000" y1="69895" x2="17000" y2="69895"/>
                        <a14:backgroundMark x1="17000" y1="66492" x2="17000" y2="664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0" y="1990249"/>
            <a:ext cx="2232782" cy="1705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99738" l="0" r="100000">
                        <a14:foregroundMark x1="23000" y1="20681" x2="23000" y2="20681"/>
                        <a14:foregroundMark x1="45400" y1="50524" x2="46600" y2="52094"/>
                        <a14:foregroundMark x1="59200" y1="47906" x2="59200" y2="47906"/>
                        <a14:foregroundMark x1="77200" y1="30890" x2="77200" y2="30890"/>
                        <a14:foregroundMark x1="85200" y1="33508" x2="85200" y2="33508"/>
                        <a14:foregroundMark x1="86000" y1="25131" x2="86000" y2="25131"/>
                        <a14:foregroundMark x1="59600" y1="19634" x2="59600" y2="19634"/>
                        <a14:foregroundMark x1="31600" y1="36649" x2="31600" y2="36649"/>
                        <a14:foregroundMark x1="24200" y1="31937" x2="24200" y2="31937"/>
                        <a14:foregroundMark x1="17000" y1="51571" x2="17000" y2="51571"/>
                        <a14:foregroundMark x1="25800" y1="78272" x2="25800" y2="78272"/>
                        <a14:foregroundMark x1="10800" y1="69895" x2="10800" y2="69895"/>
                        <a14:foregroundMark x1="10000" y1="79843" x2="10000" y2="79843"/>
                        <a14:foregroundMark x1="22600" y1="77225" x2="22600" y2="77225"/>
                        <a14:foregroundMark x1="8400" y1="17539" x2="8400" y2="17539"/>
                        <a14:backgroundMark x1="17800" y1="76702" x2="17800" y2="76702"/>
                        <a14:backgroundMark x1="17000" y1="69895" x2="17000" y2="69895"/>
                        <a14:backgroundMark x1="75200" y1="61257" x2="75200" y2="61257"/>
                        <a14:backgroundMark x1="46200" y1="68063" x2="46200" y2="68063"/>
                        <a14:backgroundMark x1="18200" y1="82984" x2="18200" y2="82984"/>
                        <a14:backgroundMark x1="15600" y1="76178" x2="15600" y2="76178"/>
                        <a14:backgroundMark x1="17000" y1="69895" x2="17000" y2="69895"/>
                        <a14:backgroundMark x1="17000" y1="66492" x2="17000" y2="664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2564904"/>
            <a:ext cx="2448272" cy="187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99738" l="0" r="100000">
                        <a14:foregroundMark x1="23000" y1="20681" x2="23000" y2="20681"/>
                        <a14:foregroundMark x1="45400" y1="50524" x2="46600" y2="52094"/>
                        <a14:foregroundMark x1="59200" y1="47906" x2="59200" y2="47906"/>
                        <a14:foregroundMark x1="77200" y1="30890" x2="77200" y2="30890"/>
                        <a14:foregroundMark x1="85200" y1="33508" x2="85200" y2="33508"/>
                        <a14:foregroundMark x1="86000" y1="25131" x2="86000" y2="25131"/>
                        <a14:foregroundMark x1="59600" y1="19634" x2="59600" y2="19634"/>
                        <a14:foregroundMark x1="31600" y1="36649" x2="31600" y2="36649"/>
                        <a14:foregroundMark x1="24200" y1="31937" x2="24200" y2="31937"/>
                        <a14:foregroundMark x1="17000" y1="51571" x2="17000" y2="51571"/>
                        <a14:foregroundMark x1="25800" y1="78272" x2="25800" y2="78272"/>
                        <a14:foregroundMark x1="10800" y1="69895" x2="10800" y2="69895"/>
                        <a14:foregroundMark x1="10000" y1="79843" x2="10000" y2="79843"/>
                        <a14:foregroundMark x1="22600" y1="77225" x2="22600" y2="77225"/>
                        <a14:foregroundMark x1="8400" y1="17539" x2="8400" y2="17539"/>
                        <a14:backgroundMark x1="17800" y1="76702" x2="17800" y2="76702"/>
                        <a14:backgroundMark x1="17000" y1="69895" x2="17000" y2="69895"/>
                        <a14:backgroundMark x1="75200" y1="61257" x2="75200" y2="61257"/>
                        <a14:backgroundMark x1="46200" y1="68063" x2="46200" y2="68063"/>
                        <a14:backgroundMark x1="18200" y1="82984" x2="18200" y2="82984"/>
                        <a14:backgroundMark x1="15600" y1="76178" x2="15600" y2="76178"/>
                        <a14:backgroundMark x1="17000" y1="69895" x2="17000" y2="69895"/>
                        <a14:backgroundMark x1="17000" y1="66492" x2="17000" y2="664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4702" y="4533826"/>
            <a:ext cx="2880320" cy="2200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Apa</a:t>
            </a:r>
            <a:r>
              <a:rPr lang="en-A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yang </a:t>
            </a:r>
            <a:r>
              <a:rPr lang="en-A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harus</a:t>
            </a:r>
            <a:r>
              <a:rPr lang="en-A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dilakukan</a:t>
            </a:r>
            <a:r>
              <a:rPr lang="en-A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/>
              <a:t>U [</a:t>
            </a:r>
            <a:r>
              <a:rPr lang="fr-FR" b="1" dirty="0" err="1" smtClean="0"/>
              <a:t>tanda,tanda</a:t>
            </a:r>
            <a:r>
              <a:rPr lang="fr-FR" b="1" dirty="0" smtClean="0"/>
              <a:t>...] [</a:t>
            </a:r>
            <a:r>
              <a:rPr lang="fr-FR" b="1" dirty="0" err="1" smtClean="0"/>
              <a:t>spesies</a:t>
            </a:r>
            <a:r>
              <a:rPr lang="fr-FR" b="1" dirty="0" smtClean="0"/>
              <a:t>] [</a:t>
            </a:r>
            <a:r>
              <a:rPr lang="fr-FR" b="1" dirty="0" err="1" smtClean="0"/>
              <a:t>jumlah</a:t>
            </a:r>
            <a:r>
              <a:rPr lang="fr-FR" b="1" dirty="0" smtClean="0"/>
              <a:t> </a:t>
            </a:r>
            <a:r>
              <a:rPr lang="fr-FR" b="1" dirty="0" err="1" smtClean="0"/>
              <a:t>hewan</a:t>
            </a:r>
            <a:r>
              <a:rPr lang="fr-FR" b="1" dirty="0" smtClean="0"/>
              <a:t>] {</a:t>
            </a:r>
            <a:r>
              <a:rPr lang="fr-FR" b="1" dirty="0" err="1" smtClean="0"/>
              <a:t>lokasi</a:t>
            </a:r>
            <a:r>
              <a:rPr lang="fr-FR" b="1" dirty="0" smtClean="0"/>
              <a:t>} {</a:t>
            </a:r>
            <a:r>
              <a:rPr lang="fr-FR" b="1" dirty="0" err="1" smtClean="0"/>
              <a:t>diagnosa,diagnosa</a:t>
            </a:r>
            <a:r>
              <a:rPr lang="fr-FR" b="1" dirty="0" smtClean="0"/>
              <a:t>...}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 algn="just">
              <a:buNone/>
            </a:pPr>
            <a:r>
              <a:rPr lang="en-AU" sz="3600" dirty="0" smtClean="0"/>
              <a:t>U  </a:t>
            </a:r>
            <a:r>
              <a:rPr lang="en-AU" sz="3600" dirty="0" err="1"/>
              <a:t>mencret</a:t>
            </a:r>
            <a:r>
              <a:rPr lang="en-AU" sz="3600" dirty="0"/>
              <a:t>, </a:t>
            </a:r>
            <a:r>
              <a:rPr lang="en-AU" sz="3600" dirty="0" err="1" smtClean="0"/>
              <a:t>kurus</a:t>
            </a:r>
            <a:r>
              <a:rPr lang="en-AU" sz="3600" dirty="0" smtClean="0"/>
              <a:t>  </a:t>
            </a:r>
            <a:r>
              <a:rPr lang="en-AU" sz="3600" dirty="0" err="1"/>
              <a:t>sapi</a:t>
            </a:r>
            <a:r>
              <a:rPr lang="en-AU" sz="3600" dirty="0"/>
              <a:t>  3 </a:t>
            </a:r>
            <a:r>
              <a:rPr lang="en-AU" sz="3600" dirty="0" smtClean="0"/>
              <a:t>  </a:t>
            </a:r>
            <a:r>
              <a:rPr lang="fi-FI" sz="3600" dirty="0"/>
              <a:t>Kalirejo, Palas, Lampung Selatan, Lampung, Sumatera  </a:t>
            </a:r>
            <a:r>
              <a:rPr lang="en-AU" sz="3600" dirty="0" err="1" smtClean="0"/>
              <a:t>Cacingan</a:t>
            </a:r>
            <a:r>
              <a:rPr lang="en-AU" sz="3600" dirty="0"/>
              <a:t>, </a:t>
            </a:r>
            <a:r>
              <a:rPr lang="en-AU" sz="3600" dirty="0" smtClean="0"/>
              <a:t>BVD</a:t>
            </a:r>
            <a:endParaRPr lang="en-AU" sz="3600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80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SMS </a:t>
            </a: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iSIKHNAS</a:t>
            </a:r>
            <a:endParaRPr lang="fr-FR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err="1" smtClean="0"/>
              <a:t>Mencret</a:t>
            </a:r>
            <a:r>
              <a:rPr lang="en-AU" dirty="0" smtClean="0"/>
              <a:t>, </a:t>
            </a:r>
            <a:r>
              <a:rPr lang="en-AU" dirty="0" err="1" smtClean="0"/>
              <a:t>Kurus</a:t>
            </a:r>
            <a:r>
              <a:rPr lang="en-AU" dirty="0" smtClean="0"/>
              <a:t> </a:t>
            </a:r>
            <a:r>
              <a:rPr lang="en-AU" dirty="0" smtClean="0">
                <a:sym typeface="Wingdings" panose="05000000000000000000" pitchFamily="2" charset="2"/>
              </a:rPr>
              <a:t> MC, KK</a:t>
            </a:r>
            <a:endParaRPr lang="en-AU" dirty="0" smtClean="0"/>
          </a:p>
          <a:p>
            <a:r>
              <a:rPr lang="en-AU" dirty="0" err="1" smtClean="0"/>
              <a:t>Sapi</a:t>
            </a:r>
            <a:r>
              <a:rPr lang="en-AU" dirty="0" smtClean="0"/>
              <a:t> </a:t>
            </a:r>
            <a:r>
              <a:rPr lang="en-AU" dirty="0" smtClean="0">
                <a:sym typeface="Wingdings" panose="05000000000000000000" pitchFamily="2" charset="2"/>
              </a:rPr>
              <a:t> SP</a:t>
            </a:r>
            <a:endParaRPr lang="en-AU" dirty="0"/>
          </a:p>
          <a:p>
            <a:r>
              <a:rPr lang="fi-FI" dirty="0" smtClean="0"/>
              <a:t>Kalirejo, Palas, Lampung Selatan, Lampung, Sumatera </a:t>
            </a:r>
            <a:r>
              <a:rPr lang="fi-FI" dirty="0" smtClean="0">
                <a:sym typeface="Wingdings" panose="05000000000000000000" pitchFamily="2" charset="2"/>
              </a:rPr>
              <a:t> 18031319</a:t>
            </a:r>
          </a:p>
          <a:p>
            <a:r>
              <a:rPr lang="en-AU" dirty="0" err="1" smtClean="0"/>
              <a:t>Cacingan</a:t>
            </a:r>
            <a:r>
              <a:rPr lang="en-AU" dirty="0" smtClean="0"/>
              <a:t>, BVD </a:t>
            </a:r>
            <a:r>
              <a:rPr lang="en-AU" dirty="0" smtClean="0">
                <a:sym typeface="Wingdings" panose="05000000000000000000" pitchFamily="2" charset="2"/>
              </a:rPr>
              <a:t> CAC,BVD</a:t>
            </a:r>
          </a:p>
          <a:p>
            <a:pPr algn="ctr"/>
            <a:endParaRPr lang="en-AU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AU" sz="4000" b="1" dirty="0"/>
              <a:t>U  MC, KK  SP   3   18031319  </a:t>
            </a:r>
            <a:r>
              <a:rPr lang="en-US" sz="4000" b="1" dirty="0"/>
              <a:t>CAC,BVD</a:t>
            </a:r>
            <a:endParaRPr lang="fr-FR" sz="4000" b="1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49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 standar</a:t>
            </a:r>
            <a:endParaRPr lang="en-AU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525963"/>
          </a:xfrm>
        </p:spPr>
        <p:txBody>
          <a:bodyPr>
            <a:normAutofit lnSpcReduction="10000"/>
          </a:bodyPr>
          <a:lstStyle/>
          <a:p>
            <a:r>
              <a:rPr lang="en-US" sz="4000" dirty="0" err="1" smtClean="0"/>
              <a:t>Sistem</a:t>
            </a:r>
            <a:r>
              <a:rPr lang="en-US" sz="4000" dirty="0" smtClean="0"/>
              <a:t> </a:t>
            </a:r>
            <a:r>
              <a:rPr lang="en-US" sz="4000" dirty="0" err="1" smtClean="0"/>
              <a:t>laporan</a:t>
            </a:r>
            <a:r>
              <a:rPr lang="en-US" sz="4000" dirty="0" smtClean="0"/>
              <a:t> </a:t>
            </a:r>
            <a:r>
              <a:rPr lang="en-US" sz="4000" dirty="0" err="1" smtClean="0"/>
              <a:t>iSIKHNAS</a:t>
            </a:r>
            <a:r>
              <a:rPr lang="en-US" sz="4000" dirty="0" smtClean="0"/>
              <a:t> </a:t>
            </a:r>
            <a:r>
              <a:rPr lang="en-US" sz="4000" dirty="0" err="1" smtClean="0"/>
              <a:t>menggunakan</a:t>
            </a:r>
            <a:r>
              <a:rPr lang="en-US" sz="4000" dirty="0" smtClean="0"/>
              <a:t> </a:t>
            </a:r>
            <a:r>
              <a:rPr lang="id-ID" sz="4000" dirty="0" smtClean="0"/>
              <a:t>kode</a:t>
            </a:r>
            <a:r>
              <a:rPr lang="en-US" sz="4000" dirty="0" smtClean="0"/>
              <a:t>-</a:t>
            </a:r>
            <a:r>
              <a:rPr lang="en-US" sz="4000" dirty="0" err="1" smtClean="0"/>
              <a:t>kode</a:t>
            </a:r>
            <a:r>
              <a:rPr lang="id-ID" sz="4000" dirty="0" smtClean="0"/>
              <a:t> standar </a:t>
            </a:r>
          </a:p>
          <a:p>
            <a:r>
              <a:rPr lang="en-US" sz="4000" dirty="0" err="1" smtClean="0"/>
              <a:t>Penggunaan</a:t>
            </a:r>
            <a:r>
              <a:rPr lang="en-US" sz="4000" dirty="0" smtClean="0"/>
              <a:t> k</a:t>
            </a:r>
            <a:r>
              <a:rPr lang="id-ID" sz="4000" dirty="0" smtClean="0"/>
              <a:t>ode standar memastikan bahwa sistem </a:t>
            </a:r>
            <a:r>
              <a:rPr lang="en-US" sz="4000" dirty="0" err="1" smtClean="0"/>
              <a:t>selalu</a:t>
            </a:r>
            <a:r>
              <a:rPr lang="en-US" sz="4000" dirty="0" smtClean="0"/>
              <a:t> </a:t>
            </a:r>
            <a:r>
              <a:rPr lang="en-US" sz="4000" dirty="0" err="1" smtClean="0"/>
              <a:t>berjalan</a:t>
            </a:r>
            <a:r>
              <a:rPr lang="en-US" sz="4000" dirty="0" smtClean="0"/>
              <a:t> </a:t>
            </a:r>
            <a:r>
              <a:rPr lang="en-US" sz="4000" dirty="0" err="1" smtClean="0"/>
              <a:t>dengan</a:t>
            </a:r>
            <a:r>
              <a:rPr lang="en-US" sz="4000" dirty="0" smtClean="0"/>
              <a:t> </a:t>
            </a:r>
            <a:r>
              <a:rPr lang="en-US" sz="4000" dirty="0" err="1" smtClean="0"/>
              <a:t>baik</a:t>
            </a:r>
            <a:endParaRPr lang="en-AU" sz="4000" dirty="0" smtClean="0"/>
          </a:p>
          <a:p>
            <a:r>
              <a:rPr lang="id-ID" sz="4000" dirty="0" smtClean="0"/>
              <a:t>Semua data yang dimasukkan ‘bersih’, benar, dan siap dianalisis</a:t>
            </a:r>
            <a:r>
              <a:rPr lang="en-AU" sz="4000" dirty="0" smtClean="0"/>
              <a:t>.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53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40782" y="58449"/>
            <a:ext cx="8229600" cy="1143000"/>
          </a:xfrm>
        </p:spPr>
        <p:txBody>
          <a:bodyPr/>
          <a:lstStyle/>
          <a:p>
            <a:pPr eaLnBrk="1" hangingPunct="1"/>
            <a:r>
              <a:rPr lang="id-ID" alt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Pemeriksaan sistem</a:t>
            </a:r>
            <a:endParaRPr lang="en-AU" altLang="en-US" sz="6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897063" y="2276475"/>
            <a:ext cx="6707187" cy="1563688"/>
          </a:xfrm>
        </p:spPr>
        <p:txBody>
          <a:bodyPr>
            <a:normAutofit fontScale="92500" lnSpcReduction="20000"/>
          </a:bodyPr>
          <a:lstStyle/>
          <a:p>
            <a:pPr marL="457200" lvl="1" indent="0" eaLnBrk="1" hangingPunct="1">
              <a:buFont typeface="Arial" charset="0"/>
              <a:buNone/>
            </a:pPr>
            <a:r>
              <a:rPr lang="id-ID" altLang="en-US" smtClean="0"/>
              <a:t>Jika benar, </a:t>
            </a:r>
            <a:endParaRPr lang="en-US" altLang="en-US" smtClean="0"/>
          </a:p>
          <a:p>
            <a:pPr marL="457200" lvl="1" indent="0" eaLnBrk="1" hangingPunct="1">
              <a:buFont typeface="Arial" charset="0"/>
              <a:buNone/>
            </a:pPr>
            <a:r>
              <a:rPr lang="id-ID" altLang="en-US" smtClean="0"/>
              <a:t>sistem mengirimkan respons kepada pengguna DAN mulai menganalisis informasi dalam iSIKHNAS</a:t>
            </a:r>
            <a:r>
              <a:rPr lang="en-US" altLang="en-US" smtClean="0"/>
              <a:t>. </a:t>
            </a:r>
          </a:p>
          <a:p>
            <a:pPr marL="457200" lvl="1" indent="0" eaLnBrk="1" hangingPunct="1">
              <a:buFont typeface="Arial" charset="0"/>
              <a:buNone/>
            </a:pPr>
            <a:endParaRPr lang="en-AU" altLang="en-US" smtClean="0"/>
          </a:p>
        </p:txBody>
      </p:sp>
      <p:pic>
        <p:nvPicPr>
          <p:cNvPr id="256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t="10542" r="18123" b="9613"/>
          <a:stretch>
            <a:fillRect/>
          </a:stretch>
        </p:blipFill>
        <p:spPr bwMode="auto">
          <a:xfrm>
            <a:off x="1116013" y="2349500"/>
            <a:ext cx="1071562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ontent Placeholder 2"/>
          <p:cNvSpPr txBox="1">
            <a:spLocks/>
          </p:cNvSpPr>
          <p:nvPr/>
        </p:nvSpPr>
        <p:spPr bwMode="auto">
          <a:xfrm>
            <a:off x="468313" y="1196975"/>
            <a:ext cx="8135937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id-ID" altLang="en-US"/>
              <a:t>Sistem memeriksa dan menganalisis setiap pesan SMS yang diterima.</a:t>
            </a:r>
            <a:r>
              <a:rPr lang="en-US" altLang="en-US"/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49463" y="4581525"/>
            <a:ext cx="6707187" cy="15636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d-ID" dirty="0" smtClean="0"/>
              <a:t>Jika salah, </a:t>
            </a:r>
            <a:endParaRPr lang="en-US" dirty="0"/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d-ID" dirty="0"/>
              <a:t>s</a:t>
            </a:r>
            <a:r>
              <a:rPr lang="id-ID" dirty="0" smtClean="0"/>
              <a:t>istem mengirimkan pesan peringatan serta saran kepada sang pengguna untuk membantu memperbaiki kesalahannya</a:t>
            </a:r>
            <a:r>
              <a:rPr lang="en-US" dirty="0" smtClean="0"/>
              <a:t>.</a:t>
            </a:r>
            <a:endParaRPr lang="en-AU" dirty="0"/>
          </a:p>
        </p:txBody>
      </p:sp>
      <p:pic>
        <p:nvPicPr>
          <p:cNvPr id="2560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9923" r="17999" b="8992"/>
          <a:stretch>
            <a:fillRect/>
          </a:stretch>
        </p:blipFill>
        <p:spPr bwMode="auto">
          <a:xfrm>
            <a:off x="1116013" y="4581525"/>
            <a:ext cx="1084262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996889"/>
      </p:ext>
    </p:extLst>
  </p:cSld>
  <p:clrMapOvr>
    <a:masterClrMapping/>
  </p:clrMapOvr>
  <p:transition spd="slow" advTm="5978"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908">
            <a:off x="4012741" y="4502781"/>
            <a:ext cx="2757211" cy="173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t="10542" r="18123" b="9613"/>
          <a:stretch>
            <a:fillRect/>
          </a:stretch>
        </p:blipFill>
        <p:spPr bwMode="auto">
          <a:xfrm>
            <a:off x="6319180" y="3843888"/>
            <a:ext cx="2824820" cy="276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10588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id-ID" altLang="en-US" sz="5400" b="1" smtClean="0"/>
              <a:t>Artinya, data dalam</a:t>
            </a:r>
            <a:endParaRPr lang="en-AU" altLang="en-US" sz="5400" b="1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046163"/>
            <a:ext cx="63944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3375025"/>
            <a:ext cx="82296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5400" b="1" dirty="0" err="1"/>
              <a:t>pasti</a:t>
            </a:r>
            <a:r>
              <a:rPr lang="id-ID" altLang="en-US" sz="5400" b="1" dirty="0"/>
              <a:t> </a:t>
            </a:r>
            <a:r>
              <a:rPr lang="en-US" altLang="en-US" sz="5400" b="1" dirty="0" err="1" smtClean="0"/>
              <a:t>bersih</a:t>
            </a:r>
            <a:r>
              <a:rPr lang="en-US" altLang="en-US" sz="5400" b="1" dirty="0" smtClean="0"/>
              <a:t> / </a:t>
            </a:r>
            <a:r>
              <a:rPr lang="en-US" altLang="en-US" sz="5400" b="1" dirty="0" err="1" smtClean="0"/>
              <a:t>benar</a:t>
            </a:r>
            <a:endParaRPr lang="en-AU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459646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6000" b="1" dirty="0" err="1" smtClean="0">
                <a:solidFill>
                  <a:schemeClr val="accent1"/>
                </a:solidFill>
              </a:rPr>
              <a:t>Tanda</a:t>
            </a:r>
            <a:endParaRPr lang="en-AU" sz="6000" b="1" dirty="0" smtClean="0">
              <a:solidFill>
                <a:schemeClr val="accent1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AU" sz="4800" b="1" dirty="0" err="1" smtClean="0">
                <a:solidFill>
                  <a:schemeClr val="accent1"/>
                </a:solidFill>
              </a:rPr>
              <a:t>Tanda</a:t>
            </a:r>
            <a:r>
              <a:rPr lang="en-AU" sz="4800" b="1" dirty="0" smtClean="0">
                <a:solidFill>
                  <a:srgbClr val="FF0000"/>
                </a:solidFill>
              </a:rPr>
              <a:t> </a:t>
            </a:r>
            <a:r>
              <a:rPr lang="en-AU" sz="4800" b="1" dirty="0" err="1" smtClean="0"/>
              <a:t>adalah</a:t>
            </a:r>
            <a:r>
              <a:rPr lang="en-AU" sz="4800" b="1" dirty="0" smtClean="0"/>
              <a:t> </a:t>
            </a:r>
            <a:r>
              <a:rPr lang="id-ID" sz="4800" b="1" dirty="0" smtClean="0"/>
              <a:t>perubahan yang terlihat atau dapat diamati dari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hewan</a:t>
            </a:r>
            <a:r>
              <a:rPr lang="en-AU" sz="4800" b="1" dirty="0" smtClean="0"/>
              <a:t>/</a:t>
            </a:r>
            <a:r>
              <a:rPr lang="en-AU" sz="4800" b="1" dirty="0" err="1" smtClean="0"/>
              <a:t>ternak</a:t>
            </a:r>
            <a:r>
              <a:rPr lang="id-ID" sz="4800" b="1" dirty="0" smtClean="0"/>
              <a:t> yang sakit</a:t>
            </a:r>
            <a:r>
              <a:rPr lang="en-AU" sz="4800" b="1" dirty="0" smtClean="0"/>
              <a:t>.</a:t>
            </a:r>
          </a:p>
          <a:p>
            <a:pPr marL="0" indent="0" eaLnBrk="1" hangingPunct="1">
              <a:buFont typeface="Arial" charset="0"/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9182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2332856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 SMS PENYAKIT LAPANGAN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05" y="1268760"/>
            <a:ext cx="8716962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3525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dirty="0">
                <a:latin typeface="+mj-lt"/>
                <a:cs typeface="+mn-cs"/>
              </a:rPr>
              <a:t>Ada </a:t>
            </a:r>
            <a:r>
              <a:rPr lang="id-ID" altLang="en-US" sz="3200" dirty="0">
                <a:latin typeface="+mj-lt"/>
                <a:cs typeface="+mn-cs"/>
              </a:rPr>
              <a:t>3</a:t>
            </a:r>
            <a:r>
              <a:rPr lang="en-US" altLang="en-US" sz="3200" dirty="0">
                <a:latin typeface="+mj-lt"/>
                <a:cs typeface="+mn-cs"/>
              </a:rPr>
              <a:t> format SMS </a:t>
            </a:r>
            <a:r>
              <a:rPr lang="en-US" altLang="en-US" sz="3200" dirty="0" err="1">
                <a:latin typeface="+mj-lt"/>
                <a:cs typeface="+mn-cs"/>
              </a:rPr>
              <a:t>untuk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id-ID" altLang="en-US" sz="3200" dirty="0">
                <a:latin typeface="+mj-lt"/>
                <a:cs typeface="+mn-cs"/>
              </a:rPr>
              <a:t>pelaporan penyakit</a:t>
            </a:r>
            <a:r>
              <a:rPr lang="en-US" altLang="en-US" sz="3200" dirty="0">
                <a:latin typeface="+mj-lt"/>
                <a:cs typeface="+mn-cs"/>
              </a:rPr>
              <a:t> di </a:t>
            </a:r>
            <a:r>
              <a:rPr lang="en-US" altLang="en-US" sz="3200" dirty="0" err="1">
                <a:latin typeface="+mj-lt"/>
                <a:cs typeface="+mn-cs"/>
              </a:rPr>
              <a:t>lapangan</a:t>
            </a:r>
            <a:r>
              <a:rPr lang="en-US" altLang="en-US" sz="3200" dirty="0">
                <a:latin typeface="+mj-lt"/>
                <a:cs typeface="+mn-cs"/>
              </a:rPr>
              <a:t>: </a:t>
            </a:r>
            <a:endParaRPr lang="en-US" altLang="en-US" sz="3200" dirty="0" smtClean="0">
              <a:latin typeface="+mj-lt"/>
              <a:cs typeface="+mn-cs"/>
            </a:endParaRPr>
          </a:p>
          <a:p>
            <a:pPr marL="835025" lvl="2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smtClean="0">
                <a:latin typeface="+mj-lt"/>
                <a:cs typeface="+mn-cs"/>
              </a:rPr>
              <a:t>U</a:t>
            </a:r>
            <a:r>
              <a:rPr lang="en-US" altLang="en-US" sz="3200" dirty="0" smtClean="0">
                <a:latin typeface="+mj-lt"/>
                <a:cs typeface="+mn-cs"/>
              </a:rPr>
              <a:t> : </a:t>
            </a:r>
            <a:r>
              <a:rPr lang="en-US" altLang="en-US" sz="3200" dirty="0" err="1" smtClean="0">
                <a:latin typeface="+mj-lt"/>
                <a:cs typeface="+mn-cs"/>
              </a:rPr>
              <a:t>untuk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melaporkan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 err="1">
                <a:latin typeface="+mj-lt"/>
                <a:cs typeface="+mn-cs"/>
              </a:rPr>
              <a:t>semua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kasus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>
                <a:latin typeface="+mj-lt"/>
                <a:cs typeface="+mn-cs"/>
              </a:rPr>
              <a:t>yang </a:t>
            </a:r>
            <a:r>
              <a:rPr lang="en-US" altLang="en-US" sz="3200" dirty="0" err="1" smtClean="0">
                <a:latin typeface="+mj-lt"/>
                <a:cs typeface="+mn-cs"/>
              </a:rPr>
              <a:t>tidak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id-ID" altLang="en-US" sz="3200" dirty="0" smtClean="0">
                <a:latin typeface="+mj-lt"/>
                <a:cs typeface="+mn-cs"/>
              </a:rPr>
              <a:t>termasuk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>
                <a:latin typeface="+mj-lt"/>
                <a:cs typeface="+mn-cs"/>
              </a:rPr>
              <a:t>d</a:t>
            </a:r>
            <a:r>
              <a:rPr lang="id-ID" altLang="en-US" sz="3200" dirty="0">
                <a:latin typeface="+mj-lt"/>
                <a:cs typeface="+mn-cs"/>
              </a:rPr>
              <a:t>alam definisi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sindrom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penyakit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prioritas</a:t>
            </a:r>
            <a:endParaRPr lang="en-US" altLang="en-US" sz="3200" dirty="0">
              <a:latin typeface="+mj-lt"/>
              <a:cs typeface="+mn-cs"/>
            </a:endParaRPr>
          </a:p>
          <a:p>
            <a:pPr marL="835025" lvl="2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smtClean="0">
                <a:latin typeface="+mj-lt"/>
                <a:cs typeface="+mn-cs"/>
              </a:rPr>
              <a:t>P  </a:t>
            </a:r>
            <a:r>
              <a:rPr lang="en-US" altLang="en-US" sz="3200" dirty="0" smtClean="0">
                <a:latin typeface="+mj-lt"/>
                <a:cs typeface="+mn-cs"/>
              </a:rPr>
              <a:t>: </a:t>
            </a:r>
            <a:r>
              <a:rPr lang="en-US" altLang="en-US" sz="3200" dirty="0" err="1" smtClean="0">
                <a:latin typeface="+mj-lt"/>
                <a:cs typeface="+mn-cs"/>
              </a:rPr>
              <a:t>untuk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melaporkan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semua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 err="1">
                <a:latin typeface="+mj-lt"/>
                <a:cs typeface="+mn-cs"/>
              </a:rPr>
              <a:t>kasus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smtClean="0">
                <a:latin typeface="+mj-lt"/>
                <a:cs typeface="+mn-cs"/>
              </a:rPr>
              <a:t>yang </a:t>
            </a:r>
            <a:r>
              <a:rPr lang="en-US" altLang="en-US" sz="3200" dirty="0" err="1" smtClean="0">
                <a:latin typeface="+mj-lt"/>
                <a:cs typeface="+mn-cs"/>
              </a:rPr>
              <a:t>sesuai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dengan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r>
              <a:rPr lang="en-US" altLang="en-US" sz="3200" dirty="0" err="1">
                <a:latin typeface="+mj-lt"/>
                <a:cs typeface="+mn-cs"/>
              </a:rPr>
              <a:t>definisi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err="1">
                <a:latin typeface="+mj-lt"/>
                <a:cs typeface="+mn-cs"/>
              </a:rPr>
              <a:t>sindrom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err="1">
                <a:latin typeface="+mj-lt"/>
                <a:cs typeface="+mn-cs"/>
              </a:rPr>
              <a:t>penyakit</a:t>
            </a:r>
            <a:r>
              <a:rPr lang="en-US" altLang="en-US" sz="3200" dirty="0">
                <a:latin typeface="+mj-lt"/>
                <a:cs typeface="+mn-cs"/>
              </a:rPr>
              <a:t> </a:t>
            </a:r>
            <a:r>
              <a:rPr lang="en-US" altLang="en-US" sz="3200" dirty="0" err="1" smtClean="0">
                <a:latin typeface="+mj-lt"/>
                <a:cs typeface="+mn-cs"/>
              </a:rPr>
              <a:t>prioritas</a:t>
            </a:r>
            <a:r>
              <a:rPr lang="en-US" altLang="en-US" sz="3200" dirty="0" smtClean="0">
                <a:latin typeface="+mj-lt"/>
                <a:cs typeface="+mn-cs"/>
              </a:rPr>
              <a:t> </a:t>
            </a:r>
            <a:endParaRPr lang="en-US" altLang="en-US" sz="3200" dirty="0">
              <a:latin typeface="+mj-lt"/>
              <a:cs typeface="+mn-cs"/>
            </a:endParaRPr>
          </a:p>
          <a:p>
            <a:pPr marL="835025" lvl="2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d-ID" altLang="en-US" sz="3200" b="1" dirty="0" smtClean="0">
                <a:latin typeface="+mj-lt"/>
                <a:cs typeface="+mn-cs"/>
              </a:rPr>
              <a:t>PNEG</a:t>
            </a:r>
            <a:r>
              <a:rPr lang="en-US" altLang="en-US" sz="3200" dirty="0" smtClean="0">
                <a:latin typeface="+mj-lt"/>
                <a:cs typeface="+mn-cs"/>
              </a:rPr>
              <a:t>: </a:t>
            </a:r>
            <a:r>
              <a:rPr lang="id-ID" altLang="en-US" sz="3200" dirty="0" smtClean="0">
                <a:latin typeface="+mj-lt"/>
                <a:cs typeface="+mn-cs"/>
              </a:rPr>
              <a:t>untuk </a:t>
            </a:r>
            <a:r>
              <a:rPr lang="en-AU" altLang="en-US" sz="3200" dirty="0" err="1"/>
              <a:t>l</a:t>
            </a:r>
            <a:r>
              <a:rPr lang="en-AU" sz="3200" dirty="0" err="1" smtClean="0"/>
              <a:t>aporan</a:t>
            </a:r>
            <a:r>
              <a:rPr lang="en-AU" sz="3200" dirty="0" smtClean="0"/>
              <a:t> </a:t>
            </a:r>
            <a:r>
              <a:rPr lang="en-AU" sz="3200" dirty="0" err="1"/>
              <a:t>negatif</a:t>
            </a:r>
            <a:r>
              <a:rPr lang="en-AU" sz="3200" dirty="0"/>
              <a:t> </a:t>
            </a:r>
            <a:r>
              <a:rPr lang="en-AU" sz="3200" dirty="0" err="1" smtClean="0"/>
              <a:t>sindrom</a:t>
            </a:r>
            <a:r>
              <a:rPr lang="en-AU" sz="3200" dirty="0" smtClean="0"/>
              <a:t> </a:t>
            </a:r>
            <a:r>
              <a:rPr lang="en-AU" sz="3200" dirty="0" err="1" smtClean="0"/>
              <a:t>prioritas</a:t>
            </a:r>
            <a:r>
              <a:rPr lang="en-US" sz="3200" dirty="0">
                <a:latin typeface="+mj-lt"/>
                <a:cs typeface="+mn-cs"/>
              </a:rPr>
              <a:t> </a:t>
            </a:r>
            <a:r>
              <a:rPr lang="en-US" sz="3200" dirty="0" smtClean="0">
                <a:latin typeface="+mj-lt"/>
                <a:cs typeface="+mn-cs"/>
              </a:rPr>
              <a:t>(</a:t>
            </a:r>
            <a:r>
              <a:rPr lang="en-US" sz="3200" dirty="0" err="1" smtClean="0">
                <a:latin typeface="+mj-lt"/>
                <a:cs typeface="+mn-cs"/>
              </a:rPr>
              <a:t>dilaporkan</a:t>
            </a:r>
            <a:r>
              <a:rPr lang="en-US" sz="3200" dirty="0" smtClean="0">
                <a:latin typeface="+mj-lt"/>
                <a:cs typeface="+mn-cs"/>
              </a:rPr>
              <a:t> </a:t>
            </a:r>
            <a:r>
              <a:rPr lang="en-US" sz="3200" dirty="0" err="1" smtClean="0">
                <a:latin typeface="+mj-lt"/>
                <a:cs typeface="+mn-cs"/>
              </a:rPr>
              <a:t>oleh</a:t>
            </a:r>
            <a:r>
              <a:rPr lang="en-US" sz="3200" dirty="0" smtClean="0">
                <a:latin typeface="+mj-lt"/>
                <a:cs typeface="+mn-cs"/>
              </a:rPr>
              <a:t> </a:t>
            </a:r>
            <a:r>
              <a:rPr lang="id-ID" altLang="en-US" sz="3200" dirty="0" smtClean="0">
                <a:latin typeface="+mj-lt"/>
                <a:cs typeface="+mn-cs"/>
              </a:rPr>
              <a:t>pelsa</a:t>
            </a:r>
            <a:r>
              <a:rPr lang="en-US" altLang="en-US" sz="3200" dirty="0" smtClean="0">
                <a:latin typeface="+mj-lt"/>
                <a:cs typeface="+mn-cs"/>
              </a:rPr>
              <a:t>)</a:t>
            </a:r>
            <a:endParaRPr lang="en-US" altLang="en-US" sz="3200" dirty="0">
              <a:latin typeface="+mj-lt"/>
              <a:cs typeface="+mn-cs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1560" y="201414"/>
            <a:ext cx="817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Laporan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penyakit</a:t>
            </a:r>
            <a:r>
              <a:rPr lang="en-US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lapangan</a:t>
            </a:r>
            <a:endParaRPr lang="en-US" alt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32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4000" dirty="0" err="1" smtClean="0"/>
              <a:t>Sebelum</a:t>
            </a:r>
            <a:r>
              <a:rPr lang="en-US" sz="4000" dirty="0" smtClean="0"/>
              <a:t> </a:t>
            </a:r>
            <a:r>
              <a:rPr lang="en-US" sz="4000" dirty="0" err="1" smtClean="0"/>
              <a:t>mengirimkan</a:t>
            </a:r>
            <a:r>
              <a:rPr lang="en-US" sz="4000" dirty="0" smtClean="0"/>
              <a:t> </a:t>
            </a:r>
            <a:r>
              <a:rPr lang="en-US" sz="4000" dirty="0" err="1" smtClean="0"/>
              <a:t>laporan</a:t>
            </a:r>
            <a:r>
              <a:rPr lang="en-US" sz="4000" dirty="0" smtClean="0"/>
              <a:t> </a:t>
            </a:r>
            <a:r>
              <a:rPr lang="en-US" sz="4000" dirty="0" err="1" smtClean="0"/>
              <a:t>penyakit</a:t>
            </a:r>
            <a:r>
              <a:rPr lang="en-US" sz="4000" dirty="0" smtClean="0"/>
              <a:t>, </a:t>
            </a:r>
            <a:r>
              <a:rPr lang="en-US" sz="4000" dirty="0" err="1" smtClean="0"/>
              <a:t>hal</a:t>
            </a:r>
            <a:r>
              <a:rPr lang="en-US" sz="4000" dirty="0" smtClean="0"/>
              <a:t> </a:t>
            </a:r>
            <a:r>
              <a:rPr lang="en-US" sz="4000" dirty="0" err="1" smtClean="0"/>
              <a:t>pertama</a:t>
            </a:r>
            <a:r>
              <a:rPr lang="en-US" sz="4000" dirty="0" smtClean="0"/>
              <a:t> yang </a:t>
            </a:r>
            <a:r>
              <a:rPr lang="en-US" sz="4000" dirty="0" err="1" smtClean="0"/>
              <a:t>harus</a:t>
            </a:r>
            <a:r>
              <a:rPr lang="en-US" sz="4000" dirty="0" smtClean="0"/>
              <a:t> </a:t>
            </a:r>
            <a:r>
              <a:rPr lang="en-US" sz="4000" dirty="0" err="1" smtClean="0"/>
              <a:t>diputuskan</a:t>
            </a:r>
            <a:r>
              <a:rPr lang="en-US" sz="4000" dirty="0" smtClean="0"/>
              <a:t> </a:t>
            </a:r>
            <a:r>
              <a:rPr lang="en-US" sz="4000" dirty="0" err="1" smtClean="0"/>
              <a:t>adalah</a:t>
            </a:r>
            <a:r>
              <a:rPr lang="en-US" sz="4000" dirty="0" smtClean="0"/>
              <a:t>:</a:t>
            </a:r>
          </a:p>
          <a:p>
            <a:pPr algn="just"/>
            <a:r>
              <a:rPr lang="en-US" sz="4800" dirty="0" err="1" smtClean="0"/>
              <a:t>Apakah</a:t>
            </a:r>
            <a:r>
              <a:rPr lang="en-US" sz="4800" dirty="0" smtClean="0"/>
              <a:t> </a:t>
            </a:r>
            <a:r>
              <a:rPr lang="en-US" sz="4800" dirty="0" err="1" smtClean="0"/>
              <a:t>kejadian</a:t>
            </a:r>
            <a:r>
              <a:rPr lang="en-US" sz="4800" dirty="0" smtClean="0"/>
              <a:t> </a:t>
            </a:r>
            <a:r>
              <a:rPr lang="en-US" sz="4800" dirty="0" err="1" smtClean="0"/>
              <a:t>penyakit</a:t>
            </a:r>
            <a:r>
              <a:rPr lang="en-US" sz="4800" dirty="0" smtClean="0"/>
              <a:t> yang </a:t>
            </a:r>
            <a:r>
              <a:rPr lang="en-US" sz="4800" dirty="0" err="1" smtClean="0"/>
              <a:t>saya</a:t>
            </a:r>
            <a:r>
              <a:rPr lang="en-US" sz="4800" dirty="0" smtClean="0"/>
              <a:t> </a:t>
            </a:r>
            <a:r>
              <a:rPr lang="en-US" sz="4800" dirty="0" err="1" smtClean="0"/>
              <a:t>temukan</a:t>
            </a:r>
            <a:r>
              <a:rPr lang="en-US" sz="4800" dirty="0" smtClean="0"/>
              <a:t> </a:t>
            </a:r>
            <a:r>
              <a:rPr lang="en-US" sz="4800" dirty="0" err="1" smtClean="0"/>
              <a:t>tersebut</a:t>
            </a:r>
            <a:r>
              <a:rPr lang="en-US" sz="4800" dirty="0" smtClean="0"/>
              <a:t> </a:t>
            </a:r>
            <a:r>
              <a:rPr lang="en-US" sz="4800" dirty="0" err="1" smtClean="0"/>
              <a:t>merupakan</a:t>
            </a:r>
            <a:r>
              <a:rPr lang="en-US" sz="4800" dirty="0" smtClean="0"/>
              <a:t> </a:t>
            </a:r>
            <a:r>
              <a:rPr lang="en-US" sz="4800" dirty="0" err="1" smtClean="0"/>
              <a:t>Sindrom</a:t>
            </a:r>
            <a:r>
              <a:rPr lang="en-US" sz="4800" dirty="0" smtClean="0"/>
              <a:t> </a:t>
            </a:r>
            <a:r>
              <a:rPr lang="en-US" sz="4800" dirty="0" err="1" smtClean="0"/>
              <a:t>Prioritas</a:t>
            </a:r>
            <a:r>
              <a:rPr lang="en-US" sz="4800" dirty="0" smtClean="0"/>
              <a:t> </a:t>
            </a:r>
            <a:r>
              <a:rPr lang="en-US" sz="4800" dirty="0" err="1" smtClean="0"/>
              <a:t>atau</a:t>
            </a:r>
            <a:r>
              <a:rPr lang="en-US" sz="4800" dirty="0" smtClean="0"/>
              <a:t> </a:t>
            </a:r>
            <a:r>
              <a:rPr lang="en-US" sz="4800" dirty="0" err="1" smtClean="0"/>
              <a:t>tidak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4" name="Judul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 SMS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33758" y="1772816"/>
            <a:ext cx="8172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Apa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itu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Sindrom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Prioritas</a:t>
            </a:r>
            <a:endParaRPr lang="en-US" alt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en-US" alt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iSIKHNAS</a:t>
            </a:r>
            <a:r>
              <a:rPr lang="en-US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?</a:t>
            </a:r>
            <a:endParaRPr lang="en-US" alt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7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dirty="0" err="1" smtClean="0">
                <a:solidFill>
                  <a:schemeClr val="accent1"/>
                </a:solidFill>
              </a:rPr>
              <a:t>Sindrom</a:t>
            </a:r>
            <a:r>
              <a:rPr lang="en-AU" altLang="en-US" b="1" dirty="0" smtClean="0">
                <a:solidFill>
                  <a:schemeClr val="accent1"/>
                </a:solidFill>
              </a:rPr>
              <a:t> </a:t>
            </a:r>
            <a:r>
              <a:rPr lang="en-AU" altLang="en-US" b="1" dirty="0" err="1" smtClean="0">
                <a:solidFill>
                  <a:schemeClr val="accent1"/>
                </a:solidFill>
              </a:rPr>
              <a:t>Prioritas</a:t>
            </a:r>
            <a:endParaRPr lang="en-AU" altLang="en-US" b="1" dirty="0" smtClean="0">
              <a:solidFill>
                <a:schemeClr val="accent1"/>
              </a:solidFill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42392" y="1628800"/>
            <a:ext cx="8229600" cy="410445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err="1"/>
              <a:t>m</a:t>
            </a:r>
            <a:r>
              <a:rPr lang="en-US" altLang="en-US" dirty="0" err="1" smtClean="0"/>
              <a:t>engarah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kepada</a:t>
            </a:r>
            <a:r>
              <a:rPr lang="en-US" altLang="en-US" dirty="0" smtClean="0"/>
              <a:t>:</a:t>
            </a:r>
          </a:p>
          <a:p>
            <a:pPr eaLnBrk="1" hangingPunct="1"/>
            <a:r>
              <a:rPr lang="id-ID" altLang="en-US" dirty="0" smtClean="0"/>
              <a:t>7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Penyakit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prioritas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nasional</a:t>
            </a:r>
            <a:r>
              <a:rPr lang="en-AU" altLang="en-US" dirty="0" smtClean="0"/>
              <a:t> (RABAH</a:t>
            </a:r>
            <a:r>
              <a:rPr lang="id-ID" altLang="en-US" dirty="0" smtClean="0"/>
              <a:t> + PMK)</a:t>
            </a:r>
            <a:endParaRPr lang="en-AU" altLang="en-US" dirty="0" smtClean="0"/>
          </a:p>
          <a:p>
            <a:pPr eaLnBrk="1" hangingPunct="1"/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penyakit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lainnya</a:t>
            </a:r>
            <a:r>
              <a:rPr lang="en-AU" altLang="en-US" dirty="0" smtClean="0"/>
              <a:t> (PLB) yang </a:t>
            </a:r>
            <a:r>
              <a:rPr lang="en-AU" altLang="en-US" dirty="0" err="1" smtClean="0"/>
              <a:t>mungkin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dapat</a:t>
            </a:r>
            <a:r>
              <a:rPr lang="en-AU" altLang="en-US" dirty="0" smtClean="0"/>
              <a:t> :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AU" altLang="en-US" dirty="0" err="1"/>
              <a:t>b</a:t>
            </a:r>
            <a:r>
              <a:rPr lang="en-AU" altLang="en-US" dirty="0" err="1" smtClean="0"/>
              <a:t>erakibat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menular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manusia</a:t>
            </a:r>
            <a:endParaRPr lang="en-AU" altLang="en-US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AU" altLang="en-US" dirty="0" err="1"/>
              <a:t>m</a:t>
            </a:r>
            <a:r>
              <a:rPr lang="en-AU" altLang="en-US" dirty="0" err="1" smtClean="0"/>
              <a:t>enyebar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dengan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cepat</a:t>
            </a:r>
            <a:r>
              <a:rPr lang="en-AU" altLang="en-US" dirty="0" smtClean="0"/>
              <a:t>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AU" altLang="en-US" dirty="0" err="1"/>
              <a:t>m</a:t>
            </a:r>
            <a:r>
              <a:rPr lang="en-AU" altLang="en-US" dirty="0" err="1" smtClean="0"/>
              <a:t>enyebabkan</a:t>
            </a:r>
            <a:r>
              <a:rPr lang="en-AU" altLang="en-US" dirty="0" smtClean="0"/>
              <a:t> </a:t>
            </a:r>
            <a:r>
              <a:rPr lang="en-AU" altLang="en-US" dirty="0" err="1"/>
              <a:t>k</a:t>
            </a:r>
            <a:r>
              <a:rPr lang="en-AU" altLang="en-US" dirty="0" err="1" smtClean="0"/>
              <a:t>ematian</a:t>
            </a:r>
            <a:r>
              <a:rPr lang="en-AU" altLang="en-US" dirty="0" smtClean="0"/>
              <a:t> yang </a:t>
            </a:r>
            <a:r>
              <a:rPr lang="en-AU" altLang="en-US" dirty="0" err="1" smtClean="0"/>
              <a:t>cepat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hewan</a:t>
            </a:r>
            <a:endParaRPr lang="en-AU" altLang="en-US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AU" altLang="en-US" dirty="0" err="1"/>
              <a:t>m</a:t>
            </a:r>
            <a:r>
              <a:rPr lang="en-AU" altLang="en-US" dirty="0" err="1" smtClean="0"/>
              <a:t>asuk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ke</a:t>
            </a:r>
            <a:r>
              <a:rPr lang="en-AU" altLang="en-US" dirty="0" smtClean="0"/>
              <a:t> Indonesia </a:t>
            </a:r>
            <a:r>
              <a:rPr lang="en-AU" altLang="en-US" dirty="0" err="1" smtClean="0"/>
              <a:t>melalui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jalur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pemasukan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ilegal</a:t>
            </a:r>
            <a:r>
              <a:rPr lang="en-AU" alt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5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GGA</a:t>
            </a:r>
            <a:endParaRPr lang="en-AU" altLang="en-US" b="1" smtClean="0"/>
          </a:p>
        </p:txBody>
      </p:sp>
      <p:sp>
        <p:nvSpPr>
          <p:cNvPr id="2" name="Tampungan Konten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iyaa.com/berita/internasional/Umum/__icsFiles/afieldfile/2012/06/10/rchive_01514_SNA2409B_1514581a-2762295293143834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6" y="1340276"/>
            <a:ext cx="3800475" cy="47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3.bp.blogspot.com/-gI3xaL6QMfQ/T9gcE-DBPgI/AAAAAAAAM3o/iXMYeQ7-Xos/s1600/rab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40" y="1340276"/>
            <a:ext cx="4438259" cy="47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GGA</a:t>
            </a:r>
            <a:endParaRPr lang="en-AU" altLang="en-US" b="1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GGA</a:t>
            </a:r>
            <a:r>
              <a:rPr lang="en-AU" altLang="en-US" dirty="0" smtClean="0"/>
              <a:t>	  </a:t>
            </a:r>
            <a:r>
              <a:rPr lang="en-AU" altLang="en-US" b="1" dirty="0" err="1" smtClean="0"/>
              <a:t>Gila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galak</a:t>
            </a:r>
            <a:r>
              <a:rPr lang="en-AU" altLang="en-US" b="1" dirty="0" smtClean="0"/>
              <a:t> </a:t>
            </a: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Perubahan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tingkah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laku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menjadi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lebih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agresif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atau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depresif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hipersalivasi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menggigit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 smtClean="0"/>
              <a:t>: </a:t>
            </a:r>
            <a:r>
              <a:rPr lang="en-AU" altLang="en-US" dirty="0" err="1" smtClean="0"/>
              <a:t>primata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anjing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kucing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hewan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berdarah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panas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lainnya</a:t>
            </a: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smtClean="0"/>
              <a:t> 				</a:t>
            </a:r>
          </a:p>
        </p:txBody>
      </p:sp>
    </p:spTree>
    <p:extLst>
      <p:ext uri="{BB962C8B-B14F-4D97-AF65-F5344CB8AC3E}">
        <p14:creationId xmlns:p14="http://schemas.microsoft.com/office/powerpoint/2010/main" val="42313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RnAODuw0agGh7aZx3r-5ML46xC7L8nShXiyv-ooGRjuH2zXd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7" y="3548419"/>
            <a:ext cx="3003698" cy="304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3.gstatic.com/images?q=tbn:ANd9GcTiSKDweksd3_Jvk7YbfzUSn5Hte9aXQwTQIWhKEgosZxwbcE3Yv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7" y="249616"/>
            <a:ext cx="2973839" cy="305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ggas-mati-mendadak-ditemukan-di-tujuh-wilaya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54" y="249617"/>
            <a:ext cx="5475983" cy="63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23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MMU</a:t>
            </a:r>
            <a:endParaRPr lang="en-AU" altLang="en-US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sz="6000" b="1" dirty="0" smtClean="0">
                <a:solidFill>
                  <a:schemeClr val="tx2"/>
                </a:solidFill>
              </a:rPr>
              <a:t>MMU</a:t>
            </a:r>
            <a:r>
              <a:rPr lang="en-AU" dirty="0"/>
              <a:t>	</a:t>
            </a:r>
            <a:r>
              <a:rPr lang="en-AU" dirty="0" smtClean="0"/>
              <a:t> </a:t>
            </a:r>
            <a:r>
              <a:rPr lang="en-AU" sz="4200" b="1" dirty="0" err="1" smtClean="0"/>
              <a:t>Mati</a:t>
            </a:r>
            <a:r>
              <a:rPr lang="en-AU" sz="4200" b="1" dirty="0" smtClean="0"/>
              <a:t> </a:t>
            </a:r>
            <a:r>
              <a:rPr lang="en-AU" sz="4200" b="1" dirty="0" err="1" smtClean="0"/>
              <a:t>meningkat</a:t>
            </a:r>
            <a:r>
              <a:rPr lang="en-AU" sz="4200" b="1" dirty="0" smtClean="0"/>
              <a:t> </a:t>
            </a:r>
            <a:r>
              <a:rPr lang="en-AU" sz="4200" b="1" dirty="0" err="1" smtClean="0"/>
              <a:t>pada</a:t>
            </a:r>
            <a:r>
              <a:rPr lang="en-AU" sz="4200" b="1" dirty="0" smtClean="0"/>
              <a:t> </a:t>
            </a:r>
            <a:r>
              <a:rPr lang="en-AU" sz="4200" b="1" dirty="0" err="1" smtClean="0"/>
              <a:t>unggas</a:t>
            </a:r>
            <a:r>
              <a:rPr lang="en-AU" sz="4200" dirty="0" smtClean="0"/>
              <a:t> </a:t>
            </a:r>
            <a:endParaRPr lang="en-AU" sz="42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b="1" dirty="0" err="1"/>
              <a:t>Ayam</a:t>
            </a:r>
            <a:r>
              <a:rPr lang="en-AU" b="1" dirty="0"/>
              <a:t> </a:t>
            </a:r>
            <a:r>
              <a:rPr lang="en-AU" b="1" dirty="0" err="1"/>
              <a:t>kampung</a:t>
            </a:r>
            <a:r>
              <a:rPr lang="en-AU" b="1" dirty="0"/>
              <a:t> </a:t>
            </a:r>
            <a:r>
              <a:rPr lang="en-AU" b="1" dirty="0" err="1"/>
              <a:t>dan</a:t>
            </a:r>
            <a:r>
              <a:rPr lang="en-AU" b="1" dirty="0"/>
              <a:t> </a:t>
            </a:r>
            <a:r>
              <a:rPr lang="en-AU" b="1" dirty="0" err="1"/>
              <a:t>unggas</a:t>
            </a:r>
            <a:r>
              <a:rPr lang="en-AU" b="1" dirty="0"/>
              <a:t> lain, </a:t>
            </a:r>
            <a:r>
              <a:rPr lang="en-AU" b="1" dirty="0" err="1"/>
              <a:t>burung</a:t>
            </a:r>
            <a:r>
              <a:rPr lang="en-AU" b="1" dirty="0"/>
              <a:t>:</a:t>
            </a:r>
            <a:r>
              <a:rPr lang="en-AU" dirty="0"/>
              <a:t> </a:t>
            </a:r>
            <a:r>
              <a:rPr lang="en-AU" dirty="0" err="1"/>
              <a:t>kematian</a:t>
            </a:r>
            <a:r>
              <a:rPr lang="en-AU" dirty="0"/>
              <a:t> </a:t>
            </a:r>
            <a:r>
              <a:rPr lang="en-AU" dirty="0" err="1"/>
              <a:t>mendadak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</a:t>
            </a:r>
            <a:r>
              <a:rPr lang="en-AU" dirty="0" err="1"/>
              <a:t>waktu</a:t>
            </a:r>
            <a:r>
              <a:rPr lang="en-AU" dirty="0"/>
              <a:t> 2 </a:t>
            </a:r>
            <a:r>
              <a:rPr lang="en-AU" dirty="0" err="1"/>
              <a:t>hari</a:t>
            </a:r>
            <a:r>
              <a:rPr lang="en-AU" dirty="0"/>
              <a:t> </a:t>
            </a:r>
            <a:r>
              <a:rPr lang="en-AU" dirty="0" err="1"/>
              <a:t>dengan</a:t>
            </a:r>
            <a:r>
              <a:rPr lang="en-AU" dirty="0"/>
              <a:t> </a:t>
            </a:r>
            <a:r>
              <a:rPr lang="en-AU" dirty="0" err="1"/>
              <a:t>atau</a:t>
            </a:r>
            <a:r>
              <a:rPr lang="en-AU" dirty="0"/>
              <a:t> </a:t>
            </a:r>
            <a:r>
              <a:rPr lang="en-AU" dirty="0" err="1"/>
              <a:t>tanpa</a:t>
            </a:r>
            <a:r>
              <a:rPr lang="en-AU" dirty="0"/>
              <a:t> </a:t>
            </a:r>
            <a:r>
              <a:rPr lang="en-AU" dirty="0" err="1"/>
              <a:t>gejala</a:t>
            </a:r>
            <a:r>
              <a:rPr lang="en-AU" dirty="0"/>
              <a:t> </a:t>
            </a:r>
            <a:r>
              <a:rPr lang="en-AU" dirty="0" err="1"/>
              <a:t>klinis</a:t>
            </a:r>
            <a:endParaRPr lang="en-A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b="1" dirty="0"/>
              <a:t>Layer:</a:t>
            </a:r>
            <a:r>
              <a:rPr lang="en-AU" dirty="0"/>
              <a:t> </a:t>
            </a:r>
            <a:r>
              <a:rPr lang="en-AU" dirty="0" err="1"/>
              <a:t>kematian</a:t>
            </a:r>
            <a:r>
              <a:rPr lang="en-AU" dirty="0"/>
              <a:t> </a:t>
            </a:r>
            <a:r>
              <a:rPr lang="en-AU" dirty="0" err="1"/>
              <a:t>diatas</a:t>
            </a:r>
            <a:r>
              <a:rPr lang="en-AU" dirty="0"/>
              <a:t> </a:t>
            </a:r>
            <a:r>
              <a:rPr lang="en-AU" dirty="0" smtClean="0"/>
              <a:t>1% </a:t>
            </a:r>
            <a:r>
              <a:rPr lang="en-AU" dirty="0" err="1"/>
              <a:t>dalam</a:t>
            </a:r>
            <a:r>
              <a:rPr lang="en-AU" dirty="0"/>
              <a:t> 2 </a:t>
            </a:r>
            <a:r>
              <a:rPr lang="en-AU" dirty="0" err="1"/>
              <a:t>hari</a:t>
            </a:r>
            <a:r>
              <a:rPr lang="en-AU" dirty="0"/>
              <a:t> </a:t>
            </a:r>
            <a:r>
              <a:rPr lang="en-AU" dirty="0" err="1"/>
              <a:t>berturut-turut</a:t>
            </a:r>
            <a:r>
              <a:rPr lang="en-AU" dirty="0"/>
              <a:t>. </a:t>
            </a:r>
            <a:r>
              <a:rPr lang="en-AU" dirty="0" err="1"/>
              <a:t>Bila</a:t>
            </a:r>
            <a:r>
              <a:rPr lang="en-AU" dirty="0"/>
              <a:t> </a:t>
            </a:r>
            <a:r>
              <a:rPr lang="en-AU" dirty="0" err="1"/>
              <a:t>divaksin</a:t>
            </a:r>
            <a:r>
              <a:rPr lang="en-AU" dirty="0"/>
              <a:t>, </a:t>
            </a:r>
            <a:r>
              <a:rPr lang="en-AU" dirty="0" err="1"/>
              <a:t>penurunan</a:t>
            </a:r>
            <a:r>
              <a:rPr lang="en-AU" dirty="0"/>
              <a:t> </a:t>
            </a:r>
            <a:r>
              <a:rPr lang="en-AU" dirty="0" err="1"/>
              <a:t>produksi</a:t>
            </a:r>
            <a:r>
              <a:rPr lang="en-AU" dirty="0"/>
              <a:t> </a:t>
            </a:r>
            <a:r>
              <a:rPr lang="en-AU" dirty="0" err="1"/>
              <a:t>telur</a:t>
            </a:r>
            <a:r>
              <a:rPr lang="en-AU" dirty="0"/>
              <a:t> </a:t>
            </a:r>
            <a:r>
              <a:rPr lang="en-AU" dirty="0" err="1"/>
              <a:t>pada</a:t>
            </a:r>
            <a:r>
              <a:rPr lang="en-AU" dirty="0"/>
              <a:t> </a:t>
            </a:r>
            <a:r>
              <a:rPr lang="en-AU" dirty="0" err="1"/>
              <a:t>ayam</a:t>
            </a:r>
            <a:endParaRPr lang="en-A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b="1" dirty="0"/>
              <a:t>Broiler:</a:t>
            </a:r>
            <a:r>
              <a:rPr lang="en-AU" dirty="0"/>
              <a:t> </a:t>
            </a:r>
            <a:r>
              <a:rPr lang="en-AU" dirty="0" err="1"/>
              <a:t>kematian</a:t>
            </a:r>
            <a:r>
              <a:rPr lang="en-AU" dirty="0"/>
              <a:t> </a:t>
            </a:r>
            <a:r>
              <a:rPr lang="en-AU" dirty="0" err="1"/>
              <a:t>mendadak</a:t>
            </a:r>
            <a:r>
              <a:rPr lang="en-AU" dirty="0"/>
              <a:t> di </a:t>
            </a:r>
            <a:r>
              <a:rPr lang="en-AU" dirty="0" err="1"/>
              <a:t>atas</a:t>
            </a:r>
            <a:r>
              <a:rPr lang="en-AU" dirty="0"/>
              <a:t> 1% </a:t>
            </a:r>
            <a:r>
              <a:rPr lang="en-AU" dirty="0" err="1"/>
              <a:t>dalam</a:t>
            </a:r>
            <a:r>
              <a:rPr lang="en-AU" dirty="0"/>
              <a:t> 2 </a:t>
            </a:r>
            <a:r>
              <a:rPr lang="en-AU" dirty="0" err="1"/>
              <a:t>hari</a:t>
            </a:r>
            <a:r>
              <a:rPr lang="en-AU" dirty="0"/>
              <a:t> </a:t>
            </a:r>
            <a:r>
              <a:rPr lang="en-AU" dirty="0" err="1"/>
              <a:t>berturut-turut</a:t>
            </a:r>
            <a:r>
              <a:rPr lang="en-AU" dirty="0"/>
              <a:t> </a:t>
            </a:r>
            <a:r>
              <a:rPr lang="en-AU" dirty="0" err="1"/>
              <a:t>umumnya</a:t>
            </a:r>
            <a:r>
              <a:rPr lang="en-AU" dirty="0"/>
              <a:t> </a:t>
            </a:r>
            <a:r>
              <a:rPr lang="en-AU" dirty="0" err="1"/>
              <a:t>menyerang</a:t>
            </a:r>
            <a:r>
              <a:rPr lang="en-AU" dirty="0"/>
              <a:t> </a:t>
            </a:r>
            <a:r>
              <a:rPr lang="en-AU" dirty="0" err="1"/>
              <a:t>pada</a:t>
            </a:r>
            <a:r>
              <a:rPr lang="en-AU" dirty="0"/>
              <a:t> </a:t>
            </a:r>
            <a:r>
              <a:rPr lang="en-AU" dirty="0" err="1"/>
              <a:t>umur</a:t>
            </a:r>
            <a:r>
              <a:rPr lang="en-AU" dirty="0"/>
              <a:t> </a:t>
            </a:r>
            <a:r>
              <a:rPr lang="en-AU" dirty="0" err="1"/>
              <a:t>diatas</a:t>
            </a:r>
            <a:r>
              <a:rPr lang="en-AU" dirty="0"/>
              <a:t> 20 </a:t>
            </a:r>
            <a:r>
              <a:rPr lang="en-AU" dirty="0" err="1" smtClean="0"/>
              <a:t>hari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dirty="0" err="1" smtClean="0"/>
              <a:t>Spesies</a:t>
            </a:r>
            <a:r>
              <a:rPr lang="en-AU" dirty="0" smtClean="0"/>
              <a:t>:  </a:t>
            </a:r>
            <a:r>
              <a:rPr lang="en-AU" dirty="0" err="1" smtClean="0"/>
              <a:t>ayam</a:t>
            </a:r>
            <a:r>
              <a:rPr lang="en-AU" dirty="0"/>
              <a:t>, </a:t>
            </a:r>
            <a:r>
              <a:rPr lang="en-AU" dirty="0" err="1"/>
              <a:t>puyuh</a:t>
            </a:r>
            <a:r>
              <a:rPr lang="en-AU" dirty="0"/>
              <a:t>, </a:t>
            </a:r>
            <a:r>
              <a:rPr lang="en-AU" dirty="0" err="1" smtClean="0"/>
              <a:t>itik</a:t>
            </a:r>
            <a:r>
              <a:rPr lang="id-ID" dirty="0" smtClean="0"/>
              <a:t>, unggas lain dan burung</a:t>
            </a:r>
            <a:r>
              <a:rPr lang="en-AU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8916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1.bp.blogspot.com/-QcfKoO44lJw/TW9rAez6vtI/AAAAAAAAACU/KAwSbMR1DCU/s1600/CIMG1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9" y="1988839"/>
            <a:ext cx="4470747" cy="41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89" y="1988840"/>
            <a:ext cx="4094921" cy="41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6000" b="1" smtClean="0">
                <a:solidFill>
                  <a:schemeClr val="accent1"/>
                </a:solidFill>
              </a:rPr>
              <a:t>Sindrom</a:t>
            </a:r>
            <a:r>
              <a:rPr lang="id-ID" altLang="en-US" sz="6000" b="1" smtClean="0">
                <a:solidFill>
                  <a:schemeClr val="accent1"/>
                </a:solidFill>
              </a:rPr>
              <a:t> Prioritas</a:t>
            </a:r>
            <a:endParaRPr lang="en-AU" altLang="en-US" sz="6000" b="1" smtClean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613" cy="4525963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sz="4800" b="1" dirty="0" err="1" smtClean="0">
                <a:solidFill>
                  <a:schemeClr val="accent1"/>
                </a:solidFill>
              </a:rPr>
              <a:t>Sindrom</a:t>
            </a:r>
            <a:r>
              <a:rPr lang="en-AU" sz="4800" b="1" dirty="0" smtClean="0">
                <a:solidFill>
                  <a:schemeClr val="accent1"/>
                </a:solidFill>
              </a:rPr>
              <a:t> </a:t>
            </a:r>
            <a:r>
              <a:rPr lang="en-AU" sz="4800" b="1" dirty="0" err="1" smtClean="0">
                <a:solidFill>
                  <a:schemeClr val="accent1"/>
                </a:solidFill>
              </a:rPr>
              <a:t>prioritas</a:t>
            </a:r>
            <a:r>
              <a:rPr lang="en-AU" sz="4800" b="1" dirty="0" smtClean="0">
                <a:solidFill>
                  <a:schemeClr val="accent1"/>
                </a:solidFill>
              </a:rPr>
              <a:t> </a:t>
            </a:r>
            <a:r>
              <a:rPr lang="en-AU" sz="4800" b="1" dirty="0" err="1" smtClean="0"/>
              <a:t>adalah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kumpulan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dari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tanda</a:t>
            </a:r>
            <a:r>
              <a:rPr lang="en-AU" sz="4800" b="1" dirty="0" smtClean="0"/>
              <a:t> (</a:t>
            </a:r>
            <a:r>
              <a:rPr lang="en-AU" sz="4800" b="1" dirty="0" err="1" smtClean="0"/>
              <a:t>lebih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dari</a:t>
            </a:r>
            <a:r>
              <a:rPr lang="en-AU" sz="4800" b="1" dirty="0" smtClean="0"/>
              <a:t> 1 </a:t>
            </a:r>
            <a:r>
              <a:rPr lang="en-AU" sz="4800" b="1" dirty="0" err="1" smtClean="0"/>
              <a:t>tanda</a:t>
            </a:r>
            <a:r>
              <a:rPr lang="en-AU" sz="4800" b="1" dirty="0" smtClean="0"/>
              <a:t>) yang </a:t>
            </a:r>
            <a:r>
              <a:rPr lang="en-AU" sz="4800" b="1" dirty="0" err="1" smtClean="0"/>
              <a:t>terlihat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bersamaan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dan</a:t>
            </a:r>
            <a:r>
              <a:rPr lang="en-AU" sz="4800" b="1" dirty="0" smtClean="0"/>
              <a:t> me</a:t>
            </a:r>
            <a:r>
              <a:rPr lang="id-ID" sz="4800" b="1" dirty="0" smtClean="0"/>
              <a:t>ngarah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kepada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penyakit</a:t>
            </a:r>
            <a:r>
              <a:rPr lang="en-AU" sz="4800" b="1" dirty="0" smtClean="0"/>
              <a:t> </a:t>
            </a:r>
            <a:r>
              <a:rPr lang="en-AU" sz="4800" b="1" dirty="0" err="1" smtClean="0"/>
              <a:t>prioritas</a:t>
            </a:r>
            <a:r>
              <a:rPr lang="en-AU" sz="4800" b="1" dirty="0" smtClean="0"/>
              <a:t>.</a:t>
            </a:r>
            <a:endParaRPr lang="en-AU" sz="48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11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98784"/>
            <a:ext cx="8358809" cy="65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KGS</a:t>
            </a:r>
            <a:endParaRPr lang="en-AU" altLang="en-US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795463" indent="-1704975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sz="6000" b="1" dirty="0" smtClean="0">
                <a:solidFill>
                  <a:schemeClr val="tx2"/>
                </a:solidFill>
              </a:rPr>
              <a:t>KGS</a:t>
            </a:r>
            <a:r>
              <a:rPr lang="en-AU" dirty="0"/>
              <a:t>	</a:t>
            </a:r>
            <a:r>
              <a:rPr lang="en-AU" sz="3600" dirty="0" smtClean="0"/>
              <a:t> </a:t>
            </a:r>
            <a:r>
              <a:rPr lang="en-AU" sz="3600" b="1" dirty="0" err="1"/>
              <a:t>Keguguran</a:t>
            </a:r>
            <a:r>
              <a:rPr lang="en-AU" sz="3600" b="1" dirty="0"/>
              <a:t> </a:t>
            </a:r>
            <a:r>
              <a:rPr lang="en-AU" sz="3600" b="1" dirty="0" err="1"/>
              <a:t>atau</a:t>
            </a:r>
            <a:r>
              <a:rPr lang="en-AU" sz="3600" b="1" dirty="0"/>
              <a:t> </a:t>
            </a:r>
            <a:r>
              <a:rPr lang="en-AU" sz="3600" b="1" dirty="0" err="1"/>
              <a:t>sendi</a:t>
            </a:r>
            <a:r>
              <a:rPr lang="en-AU" sz="3600" b="1" dirty="0"/>
              <a:t> </a:t>
            </a:r>
            <a:r>
              <a:rPr lang="en-AU" sz="3600" b="1" dirty="0" err="1"/>
              <a:t>membengkak</a:t>
            </a:r>
            <a:r>
              <a:rPr lang="en-AU" sz="3600" b="1" dirty="0"/>
              <a:t> </a:t>
            </a:r>
            <a:endParaRPr lang="en-AU" sz="36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r>
              <a:rPr lang="en-AU" dirty="0" err="1"/>
              <a:t>Keguguran</a:t>
            </a:r>
            <a:r>
              <a:rPr lang="en-AU" dirty="0"/>
              <a:t> </a:t>
            </a:r>
            <a:r>
              <a:rPr lang="en-AU" dirty="0" err="1"/>
              <a:t>pada</a:t>
            </a:r>
            <a:r>
              <a:rPr lang="en-AU" dirty="0"/>
              <a:t> trimester </a:t>
            </a:r>
            <a:r>
              <a:rPr lang="en-AU" dirty="0" err="1"/>
              <a:t>ke</a:t>
            </a:r>
            <a:r>
              <a:rPr lang="en-AU" dirty="0"/>
              <a:t> 3 </a:t>
            </a:r>
            <a:r>
              <a:rPr lang="en-AU" dirty="0" err="1"/>
              <a:t>atau</a:t>
            </a:r>
            <a:r>
              <a:rPr lang="en-AU" dirty="0"/>
              <a:t> </a:t>
            </a:r>
            <a:r>
              <a:rPr lang="en-AU" dirty="0" err="1"/>
              <a:t>sendi</a:t>
            </a:r>
            <a:r>
              <a:rPr lang="en-AU" dirty="0"/>
              <a:t> </a:t>
            </a:r>
            <a:r>
              <a:rPr lang="en-AU" dirty="0" err="1"/>
              <a:t>membengkak</a:t>
            </a:r>
            <a:r>
              <a:rPr lang="en-AU" dirty="0"/>
              <a:t> </a:t>
            </a: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dirty="0" err="1" smtClean="0"/>
              <a:t>Spesies</a:t>
            </a:r>
            <a:r>
              <a:rPr lang="en-AU" dirty="0" smtClean="0"/>
              <a:t>:  </a:t>
            </a:r>
            <a:r>
              <a:rPr lang="en-AU" dirty="0" err="1" smtClean="0"/>
              <a:t>kambing</a:t>
            </a:r>
            <a:r>
              <a:rPr lang="en-AU" dirty="0"/>
              <a:t>, </a:t>
            </a:r>
            <a:r>
              <a:rPr lang="en-AU" dirty="0" err="1"/>
              <a:t>kerbau</a:t>
            </a:r>
            <a:r>
              <a:rPr lang="en-AU" dirty="0"/>
              <a:t>, </a:t>
            </a:r>
            <a:r>
              <a:rPr lang="en-AU" dirty="0" err="1"/>
              <a:t>sapi</a:t>
            </a:r>
            <a:r>
              <a:rPr lang="en-AU" dirty="0"/>
              <a:t> </a:t>
            </a:r>
            <a:r>
              <a:rPr lang="en-AU" dirty="0" smtClean="0"/>
              <a:t> </a:t>
            </a:r>
            <a:r>
              <a:rPr lang="en-AU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25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98263"/>
            <a:ext cx="8110329" cy="60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MTD</a:t>
            </a:r>
            <a:endParaRPr lang="en-AU" altLang="en-US" b="1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MTD</a:t>
            </a:r>
            <a:r>
              <a:rPr lang="en-AU" altLang="en-US" dirty="0" smtClean="0"/>
              <a:t>	 </a:t>
            </a:r>
            <a:r>
              <a:rPr lang="en-AU" altLang="en-US" sz="3600" b="1" dirty="0" err="1" smtClean="0"/>
              <a:t>Mati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mendadak</a:t>
            </a:r>
            <a:r>
              <a:rPr lang="en-AU" altLang="en-US" sz="3600" b="1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Kematian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mendadak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keluar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darah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lubang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kumlah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 smtClean="0"/>
              <a:t>:  </a:t>
            </a:r>
            <a:r>
              <a:rPr lang="en-AU" altLang="en-US" dirty="0" err="1" smtClean="0"/>
              <a:t>kuda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ruminan</a:t>
            </a:r>
            <a:r>
              <a:rPr lang="en-AU" altLang="en-US" dirty="0" smtClean="0"/>
              <a:t>  				</a:t>
            </a:r>
          </a:p>
        </p:txBody>
      </p:sp>
    </p:spTree>
    <p:extLst>
      <p:ext uri="{BB962C8B-B14F-4D97-AF65-F5344CB8AC3E}">
        <p14:creationId xmlns:p14="http://schemas.microsoft.com/office/powerpoint/2010/main" val="3137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022" y="2636912"/>
            <a:ext cx="4500635" cy="35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391723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404664"/>
            <a:ext cx="382320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3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dirty="0" err="1" smtClean="0"/>
              <a:t>Sindrom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prioritas</a:t>
            </a:r>
            <a:r>
              <a:rPr lang="en-AU" altLang="en-US" b="1" dirty="0" smtClean="0"/>
              <a:t> </a:t>
            </a:r>
            <a:r>
              <a:rPr lang="id-ID" altLang="en-US" b="1" dirty="0" smtClean="0"/>
              <a:t>DMB</a:t>
            </a:r>
            <a:endParaRPr lang="en-AU" altLang="en-US" b="1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DMB</a:t>
            </a:r>
            <a:r>
              <a:rPr lang="en-AU" altLang="en-US" dirty="0" smtClean="0"/>
              <a:t>	 </a:t>
            </a:r>
            <a:r>
              <a:rPr lang="en-AU" altLang="en-US" b="1" dirty="0" err="1" smtClean="0"/>
              <a:t>Demam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pada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babi</a:t>
            </a:r>
            <a:r>
              <a:rPr lang="en-AU" altLang="en-US" b="1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Demam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tinggi</a:t>
            </a:r>
            <a:r>
              <a:rPr lang="en-AU" altLang="en-US" dirty="0" smtClean="0"/>
              <a:t>, </a:t>
            </a:r>
            <a:r>
              <a:rPr lang="en-US" altLang="en-US" dirty="0" err="1" smtClean="0"/>
              <a:t>radang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mata</a:t>
            </a:r>
            <a:r>
              <a:rPr lang="en-US" altLang="en-US" dirty="0" smtClean="0"/>
              <a:t>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peningkatan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kematian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/>
              <a:t> </a:t>
            </a:r>
            <a:r>
              <a:rPr lang="en-AU" altLang="en-US" dirty="0" smtClean="0"/>
              <a:t>: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 				</a:t>
            </a:r>
          </a:p>
        </p:txBody>
      </p:sp>
    </p:spTree>
    <p:extLst>
      <p:ext uri="{BB962C8B-B14F-4D97-AF65-F5344CB8AC3E}">
        <p14:creationId xmlns:p14="http://schemas.microsoft.com/office/powerpoint/2010/main" val="10246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73" y="3465004"/>
            <a:ext cx="4503724" cy="31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96433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86" y="366225"/>
            <a:ext cx="4442711" cy="295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9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PLL</a:t>
            </a:r>
            <a:endParaRPr lang="en-AU" altLang="en-US" b="1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sz="6000" b="1" dirty="0" smtClean="0">
                <a:solidFill>
                  <a:schemeClr val="tx2"/>
                </a:solidFill>
              </a:rPr>
              <a:t>PLL</a:t>
            </a:r>
            <a:r>
              <a:rPr lang="en-AU" altLang="en-US" dirty="0" smtClean="0"/>
              <a:t>	 </a:t>
            </a:r>
            <a:r>
              <a:rPr lang="en-AU" altLang="en-US" sz="3600" b="1" dirty="0" err="1" smtClean="0"/>
              <a:t>Pincang</a:t>
            </a:r>
            <a:r>
              <a:rPr lang="en-AU" altLang="en-US" sz="3600" b="1" dirty="0" smtClean="0"/>
              <a:t>, air </a:t>
            </a:r>
            <a:r>
              <a:rPr lang="en-AU" altLang="en-US" sz="3600" b="1" dirty="0" err="1" smtClean="0"/>
              <a:t>liur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dan</a:t>
            </a:r>
            <a:r>
              <a:rPr lang="en-AU" altLang="en-US" sz="3600" b="1" dirty="0" smtClean="0"/>
              <a:t> </a:t>
            </a:r>
            <a:r>
              <a:rPr lang="en-AU" altLang="en-US" sz="3600" b="1" dirty="0" err="1" smtClean="0"/>
              <a:t>lepuh</a:t>
            </a:r>
            <a:endParaRPr lang="en-AU" altLang="en-US" sz="3600" b="1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Pincang</a:t>
            </a:r>
            <a:r>
              <a:rPr lang="en-AU" altLang="en-US" dirty="0" smtClean="0"/>
              <a:t>, air </a:t>
            </a:r>
            <a:r>
              <a:rPr lang="en-AU" altLang="en-US" dirty="0" err="1" smtClean="0"/>
              <a:t>liur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berlebihan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dan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lepuh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pada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mulut</a:t>
            </a:r>
            <a:r>
              <a:rPr lang="en-AU" altLang="en-US" dirty="0" smtClean="0"/>
              <a:t> / kaki / </a:t>
            </a:r>
            <a:r>
              <a:rPr lang="en-AU" altLang="en-US" dirty="0" err="1" smtClean="0"/>
              <a:t>puting</a:t>
            </a:r>
            <a:r>
              <a:rPr lang="en-AU" altLang="en-US" dirty="0" smtClean="0"/>
              <a:t> </a:t>
            </a:r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endParaRPr lang="en-AU" altLang="en-US" dirty="0" smtClean="0"/>
          </a:p>
          <a:p>
            <a:pPr marL="0" indent="0" eaLnBrk="1" hangingPunct="1">
              <a:buFont typeface="Arial" charset="0"/>
              <a:buNone/>
              <a:tabLst>
                <a:tab pos="1524000" algn="l"/>
                <a:tab pos="1795463" algn="l"/>
              </a:tabLst>
            </a:pPr>
            <a:r>
              <a:rPr lang="en-AU" altLang="en-US" dirty="0" err="1" smtClean="0"/>
              <a:t>Spesies</a:t>
            </a:r>
            <a:r>
              <a:rPr lang="en-AU" altLang="en-US" dirty="0" smtClean="0"/>
              <a:t>: </a:t>
            </a:r>
            <a:r>
              <a:rPr lang="en-AU" altLang="en-US" dirty="0" err="1" smtClean="0"/>
              <a:t>ruminansia</a:t>
            </a:r>
            <a:r>
              <a:rPr lang="en-AU" altLang="en-US" dirty="0" smtClean="0"/>
              <a:t>, </a:t>
            </a:r>
            <a:r>
              <a:rPr lang="en-AU" altLang="en-US" dirty="0" err="1" smtClean="0"/>
              <a:t>babi</a:t>
            </a:r>
            <a:r>
              <a:rPr lang="en-AU" altLang="en-US" dirty="0" smtClean="0"/>
              <a:t> 				</a:t>
            </a:r>
          </a:p>
        </p:txBody>
      </p:sp>
    </p:spTree>
    <p:extLst>
      <p:ext uri="{BB962C8B-B14F-4D97-AF65-F5344CB8AC3E}">
        <p14:creationId xmlns:p14="http://schemas.microsoft.com/office/powerpoint/2010/main" val="135749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smtClean="0"/>
              <a:t>Sindrom prioritas </a:t>
            </a:r>
            <a:r>
              <a:rPr lang="id-ID" altLang="en-US" b="1" smtClean="0"/>
              <a:t>PLB</a:t>
            </a:r>
            <a:endParaRPr lang="en-AU" altLang="en-US" b="1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sz="6000" b="1" dirty="0" smtClean="0">
                <a:solidFill>
                  <a:schemeClr val="tx2"/>
                </a:solidFill>
              </a:rPr>
              <a:t>PLB</a:t>
            </a:r>
            <a:r>
              <a:rPr lang="en-AU" dirty="0"/>
              <a:t>	</a:t>
            </a:r>
            <a:r>
              <a:rPr lang="en-AU" dirty="0" smtClean="0"/>
              <a:t> </a:t>
            </a:r>
            <a:r>
              <a:rPr lang="en-AU" sz="4200" b="1" dirty="0" err="1"/>
              <a:t>Penyakit</a:t>
            </a:r>
            <a:r>
              <a:rPr lang="en-AU" sz="4200" b="1" dirty="0"/>
              <a:t> </a:t>
            </a:r>
            <a:r>
              <a:rPr lang="en-AU" sz="4200" b="1" dirty="0" err="1"/>
              <a:t>luar</a:t>
            </a:r>
            <a:r>
              <a:rPr lang="en-AU" sz="4200" b="1" dirty="0"/>
              <a:t> </a:t>
            </a:r>
            <a:r>
              <a:rPr lang="en-AU" sz="4200" b="1" dirty="0" err="1"/>
              <a:t>biasa</a:t>
            </a:r>
            <a:r>
              <a:rPr lang="en-AU" sz="4200" b="1" dirty="0"/>
              <a:t> </a:t>
            </a:r>
            <a:endParaRPr lang="en-AU" sz="42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795463" algn="l"/>
              </a:tabLst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dirty="0" err="1"/>
              <a:t>Penyakit</a:t>
            </a:r>
            <a:r>
              <a:rPr lang="en-AU" dirty="0"/>
              <a:t> yang </a:t>
            </a:r>
            <a:r>
              <a:rPr lang="en-AU" dirty="0" smtClean="0"/>
              <a:t>...... </a:t>
            </a:r>
            <a:endParaRPr lang="en-A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smtClean="0"/>
              <a:t>Tingkat </a:t>
            </a:r>
            <a:r>
              <a:rPr lang="en-AU" dirty="0" err="1"/>
              <a:t>k</a:t>
            </a:r>
            <a:r>
              <a:rPr lang="en-AU" dirty="0" err="1" smtClean="0"/>
              <a:t>ontagius</a:t>
            </a:r>
            <a:r>
              <a:rPr lang="en-AU" dirty="0" smtClean="0"/>
              <a:t> </a:t>
            </a:r>
            <a:r>
              <a:rPr lang="en-AU" dirty="0" err="1" smtClean="0"/>
              <a:t>tinggi</a:t>
            </a:r>
            <a:r>
              <a:rPr lang="en-AU" dirty="0" smtClean="0"/>
              <a:t> (</a:t>
            </a:r>
            <a:r>
              <a:rPr lang="en-AU" dirty="0" err="1" smtClean="0"/>
              <a:t>penyebarannya</a:t>
            </a:r>
            <a:r>
              <a:rPr lang="en-AU" dirty="0" smtClean="0"/>
              <a:t> </a:t>
            </a:r>
            <a:r>
              <a:rPr lang="en-AU" dirty="0" err="1" smtClean="0"/>
              <a:t>cepat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Mortalitas</a:t>
            </a:r>
            <a:r>
              <a:rPr lang="en-AU" dirty="0" smtClean="0"/>
              <a:t> </a:t>
            </a:r>
            <a:r>
              <a:rPr lang="en-AU" dirty="0" err="1" smtClean="0"/>
              <a:t>tinggi</a:t>
            </a:r>
            <a:r>
              <a:rPr lang="en-AU" dirty="0" smtClean="0"/>
              <a:t> (</a:t>
            </a:r>
            <a:r>
              <a:rPr lang="en-AU" dirty="0" err="1" smtClean="0"/>
              <a:t>banyaknya</a:t>
            </a:r>
            <a:r>
              <a:rPr lang="en-AU" dirty="0" smtClean="0"/>
              <a:t> </a:t>
            </a:r>
            <a:r>
              <a:rPr lang="en-AU" dirty="0" err="1" smtClean="0"/>
              <a:t>kematian</a:t>
            </a:r>
            <a:r>
              <a:rPr lang="en-AU" dirty="0" smtClean="0"/>
              <a:t> </a:t>
            </a:r>
            <a:r>
              <a:rPr lang="en-AU" dirty="0" err="1" smtClean="0"/>
              <a:t>hewan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Zoonosis</a:t>
            </a:r>
            <a:r>
              <a:rPr lang="en-AU" dirty="0" smtClean="0"/>
              <a:t> (</a:t>
            </a:r>
            <a:r>
              <a:rPr lang="en-AU" dirty="0" err="1" smtClean="0"/>
              <a:t>berakibat</a:t>
            </a:r>
            <a:r>
              <a:rPr lang="en-AU" dirty="0" smtClean="0"/>
              <a:t> </a:t>
            </a:r>
            <a:r>
              <a:rPr lang="en-AU" dirty="0" err="1" smtClean="0"/>
              <a:t>menular</a:t>
            </a:r>
            <a:r>
              <a:rPr lang="en-AU" dirty="0" smtClean="0"/>
              <a:t> </a:t>
            </a:r>
            <a:r>
              <a:rPr lang="en-AU" dirty="0" err="1" smtClean="0"/>
              <a:t>ke</a:t>
            </a:r>
            <a:r>
              <a:rPr lang="en-AU" dirty="0" smtClean="0"/>
              <a:t> </a:t>
            </a:r>
            <a:r>
              <a:rPr lang="en-AU" dirty="0" err="1" smtClean="0"/>
              <a:t>manusia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endParaRPr lang="en-A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Tanda</a:t>
            </a:r>
            <a:r>
              <a:rPr lang="en-AU" dirty="0" smtClean="0"/>
              <a:t> yang </a:t>
            </a:r>
            <a:r>
              <a:rPr lang="en-AU" dirty="0" err="1" smtClean="0"/>
              <a:t>tidak</a:t>
            </a:r>
            <a:r>
              <a:rPr lang="en-AU" dirty="0" smtClean="0"/>
              <a:t> </a:t>
            </a:r>
            <a:r>
              <a:rPr lang="en-AU" dirty="0" err="1" smtClean="0"/>
              <a:t>biasa</a:t>
            </a:r>
            <a:r>
              <a:rPr lang="en-AU" dirty="0" smtClean="0"/>
              <a:t>  </a:t>
            </a:r>
            <a:r>
              <a:rPr lang="en-AU" dirty="0" err="1" smtClean="0"/>
              <a:t>atau</a:t>
            </a:r>
            <a:r>
              <a:rPr lang="en-AU" dirty="0" smtClean="0"/>
              <a:t> </a:t>
            </a:r>
            <a:r>
              <a:rPr lang="en-AU" dirty="0" err="1" smtClean="0"/>
              <a:t>perilaku</a:t>
            </a:r>
            <a:r>
              <a:rPr lang="en-AU" dirty="0" smtClean="0"/>
              <a:t> (</a:t>
            </a:r>
            <a:r>
              <a:rPr lang="en-AU" dirty="0" err="1" smtClean="0"/>
              <a:t>tidak</a:t>
            </a:r>
            <a:r>
              <a:rPr lang="en-AU" dirty="0" smtClean="0"/>
              <a:t> </a:t>
            </a:r>
            <a:r>
              <a:rPr lang="en-AU" dirty="0" err="1" smtClean="0"/>
              <a:t>seperti</a:t>
            </a:r>
            <a:r>
              <a:rPr lang="en-AU" dirty="0" smtClean="0"/>
              <a:t> </a:t>
            </a:r>
            <a:r>
              <a:rPr lang="en-AU" dirty="0" err="1" smtClean="0"/>
              <a:t>penyakit</a:t>
            </a:r>
            <a:r>
              <a:rPr lang="en-AU" dirty="0" smtClean="0"/>
              <a:t> </a:t>
            </a:r>
            <a:r>
              <a:rPr lang="en-AU" dirty="0" err="1" smtClean="0"/>
              <a:t>biasanya</a:t>
            </a:r>
            <a:r>
              <a:rPr lang="en-AU" dirty="0" smtClean="0"/>
              <a:t>), </a:t>
            </a:r>
            <a:r>
              <a:rPr lang="en-AU" dirty="0" err="1" smtClean="0"/>
              <a:t>atau</a:t>
            </a:r>
            <a:r>
              <a:rPr lang="en-AU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 err="1" smtClean="0"/>
              <a:t>Eksotik</a:t>
            </a:r>
            <a:r>
              <a:rPr lang="en-AU" dirty="0" smtClean="0"/>
              <a:t> (</a:t>
            </a:r>
            <a:r>
              <a:rPr lang="en-AU" dirty="0" err="1" smtClean="0"/>
              <a:t>kemungkinan</a:t>
            </a:r>
            <a:r>
              <a:rPr lang="en-AU" dirty="0" smtClean="0"/>
              <a:t> </a:t>
            </a:r>
            <a:r>
              <a:rPr lang="en-AU" dirty="0" err="1" smtClean="0"/>
              <a:t>masuk</a:t>
            </a:r>
            <a:r>
              <a:rPr lang="en-AU" dirty="0" smtClean="0"/>
              <a:t> </a:t>
            </a:r>
            <a:r>
              <a:rPr lang="en-AU" dirty="0" err="1" smtClean="0"/>
              <a:t>dari</a:t>
            </a:r>
            <a:r>
              <a:rPr lang="en-AU" dirty="0" smtClean="0"/>
              <a:t> </a:t>
            </a:r>
            <a:r>
              <a:rPr lang="en-AU" dirty="0" err="1" smtClean="0"/>
              <a:t>luar</a:t>
            </a:r>
            <a:r>
              <a:rPr lang="en-AU" dirty="0" smtClean="0"/>
              <a:t> Indonesia)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A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1524000" algn="l"/>
                <a:tab pos="1795463" algn="l"/>
              </a:tabLst>
              <a:defRPr/>
            </a:pPr>
            <a:r>
              <a:rPr lang="en-AU" dirty="0" err="1" smtClean="0"/>
              <a:t>Spesies</a:t>
            </a:r>
            <a:r>
              <a:rPr lang="en-AU" dirty="0" smtClean="0"/>
              <a:t>:  </a:t>
            </a:r>
            <a:r>
              <a:rPr lang="en-AU" dirty="0" err="1" smtClean="0"/>
              <a:t>monogastrik</a:t>
            </a:r>
            <a:r>
              <a:rPr lang="en-AU" dirty="0" smtClean="0"/>
              <a:t>, </a:t>
            </a:r>
            <a:r>
              <a:rPr lang="en-AU" dirty="0" err="1"/>
              <a:t>burung</a:t>
            </a:r>
            <a:r>
              <a:rPr lang="en-AU" dirty="0"/>
              <a:t>, </a:t>
            </a:r>
            <a:r>
              <a:rPr lang="en-AU" dirty="0" err="1" smtClean="0"/>
              <a:t>ruminansia</a:t>
            </a:r>
            <a:r>
              <a:rPr lang="en-AU" dirty="0" smtClean="0"/>
              <a:t> </a:t>
            </a:r>
            <a:r>
              <a:rPr lang="en-AU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248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28249" y="1661978"/>
            <a:ext cx="8229600" cy="1143000"/>
          </a:xfrm>
        </p:spPr>
        <p:txBody>
          <a:bodyPr/>
          <a:lstStyle/>
          <a:p>
            <a:pPr algn="l" eaLnBrk="1" hangingPunct="1"/>
            <a:r>
              <a:rPr lang="en-AU" altLang="en-US" sz="4000" b="1" dirty="0" err="1" smtClean="0"/>
              <a:t>Apakah</a:t>
            </a:r>
            <a:r>
              <a:rPr lang="en-AU" altLang="en-US" sz="4000" b="1" dirty="0" smtClean="0"/>
              <a:t> </a:t>
            </a:r>
            <a:r>
              <a:rPr lang="en-AU" altLang="en-US" sz="4000" b="1" dirty="0" err="1" smtClean="0"/>
              <a:t>sindrom</a:t>
            </a:r>
            <a:r>
              <a:rPr lang="en-AU" altLang="en-US" sz="4000" b="1" dirty="0" smtClean="0"/>
              <a:t> </a:t>
            </a:r>
            <a:r>
              <a:rPr lang="en-AU" altLang="en-US" sz="4000" b="1" dirty="0" err="1" smtClean="0"/>
              <a:t>Prioritas</a:t>
            </a:r>
            <a:r>
              <a:rPr lang="en-AU" altLang="en-US" sz="4000" b="1" dirty="0" smtClean="0"/>
              <a:t>?</a:t>
            </a:r>
          </a:p>
        </p:txBody>
      </p:sp>
      <p:sp>
        <p:nvSpPr>
          <p:cNvPr id="2" name="Panah Bawah 1"/>
          <p:cNvSpPr/>
          <p:nvPr/>
        </p:nvSpPr>
        <p:spPr>
          <a:xfrm>
            <a:off x="2303829" y="2750137"/>
            <a:ext cx="360040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Kotak Teks 2"/>
          <p:cNvSpPr txBox="1"/>
          <p:nvPr/>
        </p:nvSpPr>
        <p:spPr>
          <a:xfrm>
            <a:off x="2113802" y="433986"/>
            <a:ext cx="5842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 SMS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97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399201"/>
            <a:ext cx="3926596" cy="222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Kotak Teks 7"/>
          <p:cNvSpPr txBox="1"/>
          <p:nvPr/>
        </p:nvSpPr>
        <p:spPr>
          <a:xfrm>
            <a:off x="529626" y="3541486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TIDAK</a:t>
            </a:r>
          </a:p>
          <a:p>
            <a:pPr algn="ctr"/>
            <a:endParaRPr lang="en-US" sz="4000" dirty="0"/>
          </a:p>
        </p:txBody>
      </p:sp>
      <p:sp>
        <p:nvSpPr>
          <p:cNvPr id="9" name="Kotak Teks 8"/>
          <p:cNvSpPr txBox="1"/>
          <p:nvPr/>
        </p:nvSpPr>
        <p:spPr>
          <a:xfrm>
            <a:off x="233241" y="5386148"/>
            <a:ext cx="8457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KIRIM LAPORAN TANDA UMUM </a:t>
            </a:r>
            <a:endParaRPr lang="en-US" sz="4800" b="1" dirty="0"/>
          </a:p>
        </p:txBody>
      </p:sp>
      <p:sp>
        <p:nvSpPr>
          <p:cNvPr id="13" name="Panah Bawah 12"/>
          <p:cNvSpPr/>
          <p:nvPr/>
        </p:nvSpPr>
        <p:spPr>
          <a:xfrm>
            <a:off x="2303829" y="4335475"/>
            <a:ext cx="360040" cy="576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83117"/>
      </p:ext>
    </p:extLst>
  </p:cSld>
  <p:clrMapOvr>
    <a:masterClrMapping/>
  </p:clrMapOvr>
  <p:transition spd="slow" advTm="571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260648"/>
            <a:ext cx="8229600" cy="1143000"/>
          </a:xfrm>
        </p:spPr>
        <p:txBody>
          <a:bodyPr/>
          <a:lstStyle/>
          <a:p>
            <a:pPr eaLnBrk="1" hangingPunct="1"/>
            <a:r>
              <a:rPr lang="en-AU" sz="6000" b="1" dirty="0" err="1" smtClean="0">
                <a:solidFill>
                  <a:schemeClr val="accent1"/>
                </a:solidFill>
              </a:rPr>
              <a:t>Penyakit</a:t>
            </a:r>
            <a:endParaRPr lang="en-AU" sz="6000" b="1" dirty="0" smtClean="0">
              <a:solidFill>
                <a:schemeClr val="accent1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68313" y="1792263"/>
            <a:ext cx="8229600" cy="5065737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AU" sz="5400" b="1" dirty="0" err="1" smtClean="0">
                <a:solidFill>
                  <a:schemeClr val="accent1"/>
                </a:solidFill>
              </a:rPr>
              <a:t>Penyakit</a:t>
            </a:r>
            <a:r>
              <a:rPr lang="en-AU" sz="5400" b="1" dirty="0">
                <a:solidFill>
                  <a:srgbClr val="FF0000"/>
                </a:solidFill>
              </a:rPr>
              <a:t> </a:t>
            </a:r>
            <a:r>
              <a:rPr lang="en-AU" sz="5400" dirty="0" err="1" smtClean="0"/>
              <a:t>adalah</a:t>
            </a:r>
            <a:r>
              <a:rPr lang="en-AU" sz="5400" dirty="0" smtClean="0"/>
              <a:t> </a:t>
            </a:r>
            <a:r>
              <a:rPr lang="en-AU" sz="5400" dirty="0" err="1" smtClean="0"/>
              <a:t>penyebab</a:t>
            </a:r>
            <a:r>
              <a:rPr lang="en-AU" sz="5400" dirty="0"/>
              <a:t> </a:t>
            </a:r>
            <a:r>
              <a:rPr lang="id-ID" sz="5400" dirty="0" smtClean="0"/>
              <a:t>timbulnya</a:t>
            </a:r>
            <a:r>
              <a:rPr lang="en-AU" sz="5400" dirty="0" smtClean="0"/>
              <a:t> </a:t>
            </a:r>
            <a:r>
              <a:rPr lang="en-AU" sz="5400" dirty="0" err="1" smtClean="0"/>
              <a:t>tanda</a:t>
            </a:r>
            <a:r>
              <a:rPr lang="en-AU" sz="5400" dirty="0" smtClean="0"/>
              <a:t> </a:t>
            </a:r>
            <a:r>
              <a:rPr lang="en-AU" sz="5400" dirty="0" err="1" smtClean="0"/>
              <a:t>dan</a:t>
            </a:r>
            <a:r>
              <a:rPr lang="en-AU" sz="5400" dirty="0" smtClean="0"/>
              <a:t> </a:t>
            </a:r>
            <a:r>
              <a:rPr lang="en-AU" sz="5400" dirty="0" err="1" smtClean="0"/>
              <a:t>sindrom</a:t>
            </a:r>
            <a:r>
              <a:rPr lang="en-AU" sz="5400" dirty="0" smtClean="0"/>
              <a:t>.</a:t>
            </a:r>
          </a:p>
          <a:p>
            <a:pPr marL="0" indent="0" eaLnBrk="1" hangingPunct="1">
              <a:buFont typeface="Arial" charset="0"/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53798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54515" y="1468437"/>
            <a:ext cx="8435975" cy="47132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sz="3600" b="1" dirty="0" smtClean="0"/>
              <a:t>Format SMS untuk Petugas Dinas</a:t>
            </a:r>
          </a:p>
          <a:p>
            <a:pPr marL="0" indent="0" eaLnBrk="1" hangingPunct="1">
              <a:buFont typeface="Arial" charset="0"/>
              <a:buNone/>
            </a:pPr>
            <a:endParaRPr lang="fr-FR" altLang="en-US" sz="2000" b="1" i="1" dirty="0" smtClean="0">
              <a:solidFill>
                <a:srgbClr val="00B0F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fr-FR" altLang="en-US" sz="2000" b="1" dirty="0" smtClean="0"/>
              <a:t>U [tanda,tanda...] [spesies] [jumlah hewan] [lokasi] [diagnosa,diagnosa...</a:t>
            </a:r>
            <a:r>
              <a:rPr lang="en-AU" altLang="en-US" sz="2000" b="1" dirty="0" smtClean="0"/>
              <a:t>]</a:t>
            </a:r>
          </a:p>
        </p:txBody>
      </p:sp>
      <p:grpSp>
        <p:nvGrpSpPr>
          <p:cNvPr id="30723" name="Group 9"/>
          <p:cNvGrpSpPr>
            <a:grpSpLocks/>
          </p:cNvGrpSpPr>
          <p:nvPr/>
        </p:nvGrpSpPr>
        <p:grpSpPr bwMode="auto">
          <a:xfrm>
            <a:off x="1045833" y="3125143"/>
            <a:ext cx="7653338" cy="1023937"/>
            <a:chOff x="683568" y="1111357"/>
            <a:chExt cx="7652667" cy="1024694"/>
          </a:xfrm>
        </p:grpSpPr>
        <p:sp>
          <p:nvSpPr>
            <p:cNvPr id="4" name="Rectangular Callout 3"/>
            <p:cNvSpPr/>
            <p:nvPr/>
          </p:nvSpPr>
          <p:spPr>
            <a:xfrm>
              <a:off x="683568" y="1111357"/>
              <a:ext cx="1063532" cy="100880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tanda</a:t>
              </a:r>
              <a:r>
                <a:rPr lang="en-AU" sz="1400" dirty="0"/>
                <a:t>, </a:t>
              </a:r>
              <a:r>
                <a:rPr lang="en-AU" sz="1400" dirty="0" err="1"/>
                <a:t>dipisahkan</a:t>
              </a:r>
              <a:r>
                <a:rPr lang="en-AU" sz="1400" dirty="0"/>
                <a:t> </a:t>
              </a:r>
              <a:r>
                <a:rPr lang="en-AU" sz="1400" dirty="0" err="1"/>
                <a:t>dengan</a:t>
              </a:r>
              <a:r>
                <a:rPr lang="en-AU" sz="1400" dirty="0"/>
                <a:t> </a:t>
              </a:r>
              <a:r>
                <a:rPr lang="en-AU" sz="1400" dirty="0" err="1"/>
                <a:t>koma</a:t>
              </a:r>
              <a:endParaRPr lang="en-AU" sz="1400" dirty="0"/>
            </a:p>
          </p:txBody>
        </p:sp>
        <p:sp>
          <p:nvSpPr>
            <p:cNvPr id="5" name="Rectangular Callout 4"/>
            <p:cNvSpPr/>
            <p:nvPr/>
          </p:nvSpPr>
          <p:spPr>
            <a:xfrm>
              <a:off x="5312312" y="1127244"/>
              <a:ext cx="1090517" cy="100880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lokasi</a:t>
              </a:r>
              <a:r>
                <a:rPr lang="en-AU" sz="1400" dirty="0"/>
                <a:t> (</a:t>
              </a:r>
              <a:r>
                <a:rPr lang="en-AU" sz="1400" dirty="0" err="1"/>
                <a:t>desa</a:t>
              </a:r>
              <a:r>
                <a:rPr lang="en-AU" sz="1400" dirty="0"/>
                <a:t>)</a:t>
              </a:r>
            </a:p>
          </p:txBody>
        </p:sp>
        <p:sp>
          <p:nvSpPr>
            <p:cNvPr id="6" name="Rectangular Callout 5"/>
            <p:cNvSpPr/>
            <p:nvPr/>
          </p:nvSpPr>
          <p:spPr>
            <a:xfrm>
              <a:off x="3758286" y="1111357"/>
              <a:ext cx="904796" cy="1008807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Jumlah</a:t>
              </a:r>
              <a:r>
                <a:rPr lang="en-AU" sz="1400" dirty="0"/>
                <a:t> </a:t>
              </a:r>
              <a:r>
                <a:rPr lang="en-AU" sz="1400" dirty="0" err="1"/>
                <a:t>hewan</a:t>
              </a:r>
              <a:r>
                <a:rPr lang="en-AU" sz="1400" dirty="0"/>
                <a:t> </a:t>
              </a:r>
              <a:r>
                <a:rPr lang="en-AU" sz="1400" dirty="0" err="1"/>
                <a:t>terinfeksi</a:t>
              </a:r>
              <a:endParaRPr lang="en-AU" sz="1400" dirty="0"/>
            </a:p>
          </p:txBody>
        </p:sp>
        <p:sp>
          <p:nvSpPr>
            <p:cNvPr id="7" name="Rectangular Callout 6"/>
            <p:cNvSpPr/>
            <p:nvPr/>
          </p:nvSpPr>
          <p:spPr>
            <a:xfrm>
              <a:off x="2580465" y="1116123"/>
              <a:ext cx="803205" cy="1007219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spesies</a:t>
              </a:r>
              <a:endParaRPr lang="en-AU" sz="1400" dirty="0"/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6680617" y="1119300"/>
              <a:ext cx="1655618" cy="1000864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dirty="0"/>
                <a:t>Kode Penyakit dipisahkan dengan koma</a:t>
              </a:r>
              <a:endParaRPr lang="en-AU" sz="1400" dirty="0"/>
            </a:p>
          </p:txBody>
        </p:sp>
      </p:grp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395288" y="365898"/>
            <a:ext cx="8208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Laporan Tanda Umum </a:t>
            </a:r>
            <a:endParaRPr lang="en-AU" altLang="en-US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Kotak Teks 1"/>
          <p:cNvSpPr txBox="1"/>
          <p:nvPr/>
        </p:nvSpPr>
        <p:spPr>
          <a:xfrm>
            <a:off x="619408" y="4775031"/>
            <a:ext cx="8435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Tanda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CKT (</a:t>
            </a:r>
            <a:r>
              <a:rPr lang="en-US" sz="2000" b="1" dirty="0" err="1" smtClean="0"/>
              <a:t>Cari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Tanda</a:t>
            </a:r>
            <a:r>
              <a:rPr lang="en-US" sz="20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Spesies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KODE 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Lokasi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CKL (</a:t>
            </a:r>
            <a:r>
              <a:rPr lang="en-US" sz="2000" b="1" dirty="0" err="1" smtClean="0"/>
              <a:t>Cari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Lokasi</a:t>
            </a:r>
            <a:r>
              <a:rPr lang="en-US" sz="2000" dirty="0" smtClean="0"/>
              <a:t>)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b="1" dirty="0" smtClean="0"/>
              <a:t>DKL (</a:t>
            </a:r>
            <a:r>
              <a:rPr lang="en-US" sz="2000" b="1" dirty="0" err="1" smtClean="0"/>
              <a:t>Daftar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Lokasi</a:t>
            </a:r>
            <a:r>
              <a:rPr lang="en-US" sz="20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Penyakit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CKP (</a:t>
            </a:r>
            <a:r>
              <a:rPr lang="en-US" sz="2000" b="1" dirty="0" err="1" smtClean="0"/>
              <a:t>Cari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Penyakit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674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95288" y="1916832"/>
            <a:ext cx="8737105" cy="237616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sz="3600" b="1" dirty="0" smtClean="0"/>
              <a:t>Format SMS untuk Pelsa</a:t>
            </a:r>
          </a:p>
          <a:p>
            <a:pPr marL="0" indent="0" eaLnBrk="1" hangingPunct="1">
              <a:buFont typeface="Arial" charset="0"/>
              <a:buNone/>
            </a:pPr>
            <a:endParaRPr lang="fr-FR" altLang="en-US" sz="2400" b="1" i="1" dirty="0" smtClean="0">
              <a:solidFill>
                <a:srgbClr val="00B0F0"/>
              </a:solidFill>
            </a:endParaRPr>
          </a:p>
          <a:p>
            <a:pPr eaLnBrk="1" hangingPunct="1"/>
            <a:r>
              <a:rPr lang="fr-FR" altLang="en-US" sz="2800" b="1" dirty="0" smtClean="0"/>
              <a:t>U [</a:t>
            </a:r>
            <a:r>
              <a:rPr lang="fr-FR" altLang="en-US" sz="2800" b="1" dirty="0" err="1" smtClean="0"/>
              <a:t>tanda,tanda</a:t>
            </a:r>
            <a:r>
              <a:rPr lang="fr-FR" altLang="en-US" sz="2800" b="1" dirty="0" smtClean="0"/>
              <a:t>...] [</a:t>
            </a:r>
            <a:r>
              <a:rPr lang="fr-FR" altLang="en-US" sz="2800" b="1" dirty="0" err="1" smtClean="0"/>
              <a:t>spesies</a:t>
            </a:r>
            <a:r>
              <a:rPr lang="fr-FR" altLang="en-US" sz="2800" b="1" dirty="0" smtClean="0"/>
              <a:t>] [</a:t>
            </a:r>
            <a:r>
              <a:rPr lang="fr-FR" altLang="en-US" sz="2800" b="1" dirty="0" err="1" smtClean="0"/>
              <a:t>jumlah</a:t>
            </a:r>
            <a:r>
              <a:rPr lang="fr-FR" altLang="en-US" sz="2800" b="1" dirty="0" smtClean="0"/>
              <a:t> </a:t>
            </a:r>
            <a:r>
              <a:rPr lang="fr-FR" altLang="en-US" sz="2800" b="1" dirty="0" err="1" smtClean="0"/>
              <a:t>hewan</a:t>
            </a:r>
            <a:r>
              <a:rPr lang="fr-FR" altLang="en-US" sz="2800" b="1" dirty="0" smtClean="0"/>
              <a:t>] {</a:t>
            </a:r>
            <a:r>
              <a:rPr lang="fr-FR" altLang="en-US" sz="2800" b="1" dirty="0" err="1" smtClean="0"/>
              <a:t>lokasi</a:t>
            </a:r>
            <a:r>
              <a:rPr lang="fr-FR" altLang="en-US" sz="2800" b="1" dirty="0" smtClean="0"/>
              <a:t>}</a:t>
            </a:r>
          </a:p>
          <a:p>
            <a:pPr marL="0" indent="0" eaLnBrk="1" hangingPunct="1">
              <a:buFont typeface="Arial" charset="0"/>
              <a:buNone/>
            </a:pPr>
            <a:endParaRPr lang="fr-FR" altLang="en-US" sz="24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24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24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24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24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2400" b="1" dirty="0" smtClean="0"/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395288" y="333375"/>
            <a:ext cx="8208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Laporan Tanda Umum </a:t>
            </a:r>
            <a:endParaRPr lang="en-AU" altLang="en-US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/>
        </p:nvSpPr>
        <p:spPr>
          <a:xfrm>
            <a:off x="2987824" y="3140968"/>
            <a:ext cx="2430710" cy="1018041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800" dirty="0" err="1" smtClean="0"/>
              <a:t>Teks</a:t>
            </a:r>
            <a:r>
              <a:rPr lang="en-AU" sz="2800" dirty="0" smtClean="0"/>
              <a:t> </a:t>
            </a:r>
            <a:r>
              <a:rPr lang="en-AU" sz="2800" dirty="0" err="1" smtClean="0"/>
              <a:t>bebas</a:t>
            </a:r>
            <a:r>
              <a:rPr lang="en-AU" sz="2800" dirty="0" smtClean="0"/>
              <a:t> </a:t>
            </a:r>
            <a:r>
              <a:rPr lang="en-AU" sz="2800" dirty="0" err="1" smtClean="0"/>
              <a:t>nama</a:t>
            </a:r>
            <a:r>
              <a:rPr lang="en-AU" sz="2800" dirty="0" smtClean="0"/>
              <a:t> </a:t>
            </a:r>
            <a:r>
              <a:rPr lang="en-AU" sz="2800" dirty="0" err="1" smtClean="0"/>
              <a:t>tanda</a:t>
            </a:r>
            <a:endParaRPr lang="en-AU" sz="2800" dirty="0"/>
          </a:p>
        </p:txBody>
      </p:sp>
      <p:sp>
        <p:nvSpPr>
          <p:cNvPr id="4" name="Kotak Teks 3"/>
          <p:cNvSpPr txBox="1"/>
          <p:nvPr/>
        </p:nvSpPr>
        <p:spPr>
          <a:xfrm>
            <a:off x="971600" y="1963274"/>
            <a:ext cx="3796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 smtClean="0"/>
              <a:t>CKT [</a:t>
            </a:r>
            <a:r>
              <a:rPr lang="en-US" sz="4800" b="1" dirty="0" err="1" smtClean="0"/>
              <a:t>Tanda</a:t>
            </a:r>
            <a:r>
              <a:rPr lang="en-US" sz="4800" b="1" dirty="0" smtClean="0"/>
              <a:t>]</a:t>
            </a:r>
            <a:endParaRPr lang="en-US" sz="4800" b="1" dirty="0"/>
          </a:p>
        </p:txBody>
      </p:sp>
      <p:sp>
        <p:nvSpPr>
          <p:cNvPr id="5" name="Kotak Teks 4"/>
          <p:cNvSpPr txBox="1"/>
          <p:nvPr/>
        </p:nvSpPr>
        <p:spPr>
          <a:xfrm>
            <a:off x="2210205" y="551993"/>
            <a:ext cx="4800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Cari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Tanda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748" y="2060848"/>
            <a:ext cx="80792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 err="1" smtClean="0"/>
              <a:t>Contoh</a:t>
            </a:r>
            <a:r>
              <a:rPr lang="en-US" sz="4800" dirty="0" smtClean="0"/>
              <a:t> SMS: </a:t>
            </a:r>
            <a:r>
              <a:rPr lang="en-US" sz="4800" b="1" dirty="0" smtClean="0"/>
              <a:t>CKT </a:t>
            </a:r>
            <a:r>
              <a:rPr lang="en-US" sz="4800" b="1" dirty="0" err="1" smtClean="0"/>
              <a:t>gatal</a:t>
            </a:r>
            <a:endParaRPr lang="en-US" sz="4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dirty="0" err="1" smtClean="0"/>
              <a:t>Balasan</a:t>
            </a:r>
            <a:r>
              <a:rPr lang="en-US" sz="4800" dirty="0" smtClean="0"/>
              <a:t> SMS</a:t>
            </a:r>
            <a:r>
              <a:rPr lang="en-US" sz="4800" dirty="0"/>
              <a:t>: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n-US" sz="4800" b="1" dirty="0" err="1" smtClean="0"/>
              <a:t>gatal</a:t>
            </a:r>
            <a:r>
              <a:rPr lang="en-US" sz="4800" b="1" dirty="0" smtClean="0"/>
              <a:t> </a:t>
            </a:r>
            <a:r>
              <a:rPr lang="en-US" sz="4800" b="1" dirty="0"/>
              <a:t>GT; </a:t>
            </a:r>
            <a:r>
              <a:rPr lang="en-US" sz="4800" b="1" dirty="0" err="1"/>
              <a:t>gila</a:t>
            </a:r>
            <a:r>
              <a:rPr lang="en-US" sz="4800" b="1" dirty="0"/>
              <a:t> </a:t>
            </a:r>
            <a:r>
              <a:rPr lang="en-US" sz="4800" b="1" dirty="0" err="1"/>
              <a:t>galak</a:t>
            </a:r>
            <a:r>
              <a:rPr lang="en-US" sz="4800" b="1" dirty="0"/>
              <a:t> GG; </a:t>
            </a:r>
            <a:r>
              <a:rPr lang="en-US" sz="4800" b="1" dirty="0" err="1"/>
              <a:t>ambing</a:t>
            </a:r>
            <a:r>
              <a:rPr lang="en-US" sz="4800" b="1" dirty="0"/>
              <a:t> </a:t>
            </a:r>
            <a:r>
              <a:rPr lang="en-US" sz="4800" b="1" dirty="0" err="1" smtClean="0"/>
              <a:t>gangren</a:t>
            </a:r>
            <a:r>
              <a:rPr lang="en-US" sz="4800" b="1" dirty="0" smtClean="0"/>
              <a:t> AG</a:t>
            </a:r>
          </a:p>
        </p:txBody>
      </p:sp>
      <p:sp>
        <p:nvSpPr>
          <p:cNvPr id="5" name="Kotak Teks 4"/>
          <p:cNvSpPr txBox="1"/>
          <p:nvPr/>
        </p:nvSpPr>
        <p:spPr>
          <a:xfrm>
            <a:off x="2210205" y="551993"/>
            <a:ext cx="4800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Cari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Tanda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129" y="1475323"/>
            <a:ext cx="8208912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SMS</a:t>
            </a:r>
            <a:r>
              <a:rPr lang="en-AU" b="1" dirty="0" smtClean="0"/>
              <a:t>:</a:t>
            </a:r>
            <a:r>
              <a:rPr lang="en-AU" b="1" dirty="0"/>
              <a:t> </a:t>
            </a:r>
            <a:r>
              <a:rPr lang="en-AU" sz="6000" b="1" dirty="0" err="1" smtClean="0"/>
              <a:t>Kode</a:t>
            </a:r>
            <a:r>
              <a:rPr lang="en-AU" sz="6000" b="1" dirty="0" smtClean="0"/>
              <a:t> SP </a:t>
            </a:r>
          </a:p>
          <a:p>
            <a:pPr marL="0" indent="0">
              <a:buNone/>
            </a:pPr>
            <a:r>
              <a:rPr lang="en-US" dirty="0" err="1" smtClean="0"/>
              <a:t>Balasan</a:t>
            </a:r>
            <a:r>
              <a:rPr lang="en-US" dirty="0" smtClean="0"/>
              <a:t> </a:t>
            </a:r>
            <a:r>
              <a:rPr lang="en-US" dirty="0"/>
              <a:t>SMS: </a:t>
            </a:r>
            <a:endParaRPr lang="en-US" dirty="0" smtClean="0"/>
          </a:p>
          <a:p>
            <a:pPr algn="just"/>
            <a:r>
              <a:rPr lang="en-US" dirty="0" smtClean="0"/>
              <a:t>AY </a:t>
            </a:r>
            <a:r>
              <a:rPr lang="en-US" dirty="0" err="1"/>
              <a:t>ayam</a:t>
            </a:r>
            <a:r>
              <a:rPr lang="en-US" dirty="0"/>
              <a:t>; IT </a:t>
            </a:r>
            <a:r>
              <a:rPr lang="en-US" dirty="0" err="1"/>
              <a:t>itik</a:t>
            </a:r>
            <a:r>
              <a:rPr lang="en-US" dirty="0"/>
              <a:t>; EG </a:t>
            </a:r>
            <a:r>
              <a:rPr lang="en-US" dirty="0" err="1"/>
              <a:t>entog</a:t>
            </a:r>
            <a:r>
              <a:rPr lang="en-US" dirty="0"/>
              <a:t>; MP </a:t>
            </a:r>
            <a:r>
              <a:rPr lang="en-US" dirty="0" err="1"/>
              <a:t>merpati</a:t>
            </a:r>
            <a:r>
              <a:rPr lang="en-US" dirty="0"/>
              <a:t>; PY </a:t>
            </a:r>
            <a:r>
              <a:rPr lang="en-US" dirty="0" err="1"/>
              <a:t>puyuh</a:t>
            </a:r>
            <a:r>
              <a:rPr lang="en-US" dirty="0"/>
              <a:t>; SP </a:t>
            </a:r>
            <a:r>
              <a:rPr lang="en-US" dirty="0" err="1"/>
              <a:t>sapi</a:t>
            </a:r>
            <a:r>
              <a:rPr lang="en-US" dirty="0"/>
              <a:t>; KR </a:t>
            </a:r>
            <a:r>
              <a:rPr lang="en-US" dirty="0" err="1"/>
              <a:t>kerbau</a:t>
            </a:r>
            <a:r>
              <a:rPr lang="en-US" dirty="0"/>
              <a:t>; KB </a:t>
            </a:r>
            <a:r>
              <a:rPr lang="en-US" dirty="0" err="1"/>
              <a:t>kambing</a:t>
            </a:r>
            <a:r>
              <a:rPr lang="en-US" dirty="0"/>
              <a:t>; DB </a:t>
            </a:r>
            <a:r>
              <a:rPr lang="en-US" dirty="0" err="1"/>
              <a:t>domba</a:t>
            </a:r>
            <a:r>
              <a:rPr lang="en-US" dirty="0"/>
              <a:t>; KD </a:t>
            </a:r>
            <a:r>
              <a:rPr lang="en-US" dirty="0" err="1"/>
              <a:t>kuda</a:t>
            </a:r>
            <a:r>
              <a:rPr lang="en-US" dirty="0"/>
              <a:t>; KL </a:t>
            </a:r>
            <a:r>
              <a:rPr lang="en-US" dirty="0" err="1"/>
              <a:t>kelinci</a:t>
            </a:r>
            <a:r>
              <a:rPr lang="en-US" dirty="0"/>
              <a:t>; AJ </a:t>
            </a:r>
            <a:r>
              <a:rPr lang="en-US" dirty="0" err="1"/>
              <a:t>anjing</a:t>
            </a:r>
            <a:r>
              <a:rPr lang="en-US" dirty="0"/>
              <a:t>; AG </a:t>
            </a:r>
            <a:r>
              <a:rPr lang="en-US" dirty="0" err="1"/>
              <a:t>angsa</a:t>
            </a:r>
            <a:r>
              <a:rPr lang="en-US" dirty="0"/>
              <a:t>; UL </a:t>
            </a:r>
            <a:r>
              <a:rPr lang="en-US" dirty="0" err="1"/>
              <a:t>unggas</a:t>
            </a:r>
            <a:r>
              <a:rPr lang="en-US" dirty="0"/>
              <a:t> lain; KC </a:t>
            </a:r>
            <a:r>
              <a:rPr lang="en-US" dirty="0" err="1"/>
              <a:t>kucing</a:t>
            </a:r>
            <a:r>
              <a:rPr lang="en-US" dirty="0"/>
              <a:t>; BB </a:t>
            </a:r>
            <a:r>
              <a:rPr lang="en-US" dirty="0" err="1"/>
              <a:t>babi</a:t>
            </a:r>
            <a:r>
              <a:rPr lang="en-US" dirty="0"/>
              <a:t>; MY </a:t>
            </a:r>
            <a:r>
              <a:rPr lang="en-US" dirty="0" err="1"/>
              <a:t>monyet</a:t>
            </a:r>
            <a:r>
              <a:rPr lang="en-US" dirty="0"/>
              <a:t>; RUS </a:t>
            </a:r>
            <a:r>
              <a:rPr lang="en-US" dirty="0" err="1"/>
              <a:t>Rusa</a:t>
            </a:r>
            <a:r>
              <a:rPr lang="en-US" dirty="0"/>
              <a:t>; SI simian; KK </a:t>
            </a:r>
            <a:r>
              <a:rPr lang="en-US" dirty="0" err="1"/>
              <a:t>kalkun</a:t>
            </a:r>
            <a:r>
              <a:rPr lang="en-US" dirty="0"/>
              <a:t>; BLB </a:t>
            </a:r>
            <a:r>
              <a:rPr lang="en-US" dirty="0" err="1"/>
              <a:t>belibis</a:t>
            </a:r>
            <a:r>
              <a:rPr lang="en-US" dirty="0"/>
              <a:t>; ON </a:t>
            </a:r>
            <a:r>
              <a:rPr lang="en-US" dirty="0" err="1"/>
              <a:t>onta</a:t>
            </a:r>
            <a:r>
              <a:rPr lang="en-US" dirty="0"/>
              <a:t>; OU orang </a:t>
            </a:r>
            <a:r>
              <a:rPr lang="en-US" dirty="0" err="1"/>
              <a:t>utan</a:t>
            </a:r>
            <a:r>
              <a:rPr lang="en-US" dirty="0"/>
              <a:t>; UD </a:t>
            </a:r>
            <a:r>
              <a:rPr lang="en-US" dirty="0" err="1"/>
              <a:t>udang</a:t>
            </a:r>
            <a:r>
              <a:rPr lang="en-US" dirty="0"/>
              <a:t>; SIP </a:t>
            </a:r>
            <a:r>
              <a:rPr lang="en-US" dirty="0" err="1"/>
              <a:t>siput</a:t>
            </a:r>
            <a:r>
              <a:rPr lang="en-US" dirty="0"/>
              <a:t>; NYA </a:t>
            </a:r>
            <a:r>
              <a:rPr lang="en-US" dirty="0" err="1"/>
              <a:t>nyamuk</a:t>
            </a:r>
            <a:r>
              <a:rPr lang="en-US" dirty="0"/>
              <a:t>; LEB </a:t>
            </a:r>
            <a:r>
              <a:rPr lang="en-US" dirty="0" err="1"/>
              <a:t>lebah</a:t>
            </a:r>
            <a:endParaRPr lang="en-US" dirty="0"/>
          </a:p>
        </p:txBody>
      </p:sp>
      <p:sp>
        <p:nvSpPr>
          <p:cNvPr id="4" name="Kotak Teks 3"/>
          <p:cNvSpPr txBox="1"/>
          <p:nvPr/>
        </p:nvSpPr>
        <p:spPr>
          <a:xfrm>
            <a:off x="2441106" y="404664"/>
            <a:ext cx="4338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Spesies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244" y="1630828"/>
            <a:ext cx="4608512" cy="633281"/>
          </a:xfrm>
        </p:spPr>
        <p:txBody>
          <a:bodyPr>
            <a:noAutofit/>
          </a:bodyPr>
          <a:lstStyle/>
          <a:p>
            <a:r>
              <a:rPr lang="en-AU" sz="3600" b="1" dirty="0" smtClean="0"/>
              <a:t>CKP </a:t>
            </a:r>
            <a:r>
              <a:rPr lang="en-AU" sz="3600" b="1" dirty="0"/>
              <a:t>[Nama </a:t>
            </a:r>
            <a:r>
              <a:rPr lang="en-AU" sz="3600" b="1" dirty="0" err="1"/>
              <a:t>Penyakit</a:t>
            </a:r>
            <a:r>
              <a:rPr lang="en-AU" sz="3600" b="1" dirty="0"/>
              <a:t>]</a:t>
            </a:r>
          </a:p>
          <a:p>
            <a:endParaRPr lang="en-AU" sz="3600" dirty="0"/>
          </a:p>
          <a:p>
            <a:pPr marL="0" indent="0">
              <a:buNone/>
            </a:pPr>
            <a:endParaRPr lang="en-US" sz="3600" dirty="0" smtClean="0"/>
          </a:p>
          <a:p>
            <a:endParaRPr lang="en-US" sz="3600" dirty="0" smtClean="0">
              <a:sym typeface="Wingdings" pitchFamily="2" charset="2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2791500" y="2517212"/>
            <a:ext cx="2644596" cy="983795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 smtClean="0"/>
              <a:t>Teks</a:t>
            </a:r>
            <a:r>
              <a:rPr lang="en-AU" sz="2400" dirty="0" smtClean="0"/>
              <a:t> </a:t>
            </a:r>
            <a:r>
              <a:rPr lang="en-AU" sz="2400" dirty="0" err="1" smtClean="0"/>
              <a:t>bebas</a:t>
            </a:r>
            <a:r>
              <a:rPr lang="en-AU" sz="2400" dirty="0" smtClean="0"/>
              <a:t> </a:t>
            </a:r>
            <a:r>
              <a:rPr lang="en-AU" sz="2400" dirty="0" err="1" smtClean="0"/>
              <a:t>nama</a:t>
            </a:r>
            <a:r>
              <a:rPr lang="en-AU" sz="2400" dirty="0" smtClean="0"/>
              <a:t> </a:t>
            </a:r>
            <a:r>
              <a:rPr lang="en-AU" sz="2400" dirty="0" err="1" smtClean="0"/>
              <a:t>tanda</a:t>
            </a:r>
            <a:endParaRPr lang="en-AU" sz="2400" dirty="0"/>
          </a:p>
        </p:txBody>
      </p:sp>
      <p:sp>
        <p:nvSpPr>
          <p:cNvPr id="2" name="Persegi panjang 1"/>
          <p:cNvSpPr/>
          <p:nvPr/>
        </p:nvSpPr>
        <p:spPr>
          <a:xfrm>
            <a:off x="1824779" y="457615"/>
            <a:ext cx="55495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Cari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Penyakit</a:t>
            </a:r>
            <a:endParaRPr lang="en-AU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err="1"/>
              <a:t>Contoh</a:t>
            </a:r>
            <a:r>
              <a:rPr lang="en-US" sz="4800" dirty="0"/>
              <a:t> SMS: </a:t>
            </a:r>
            <a:r>
              <a:rPr lang="en-US" sz="4800" b="1" dirty="0"/>
              <a:t>CKP Scabies</a:t>
            </a:r>
          </a:p>
          <a:p>
            <a:r>
              <a:rPr lang="en-US" sz="4800" dirty="0" err="1"/>
              <a:t>Balasan</a:t>
            </a:r>
            <a:r>
              <a:rPr lang="en-US" sz="4800" dirty="0"/>
              <a:t> SMS: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800" b="1" dirty="0" smtClean="0"/>
              <a:t> Scabies</a:t>
            </a:r>
            <a:r>
              <a:rPr lang="en-US" sz="4800" b="1" dirty="0"/>
              <a:t>: SC; Scabies: SC; Rabies: RA; Rabies: RA</a:t>
            </a:r>
          </a:p>
          <a:p>
            <a:endParaRPr lang="en-US" dirty="0"/>
          </a:p>
        </p:txBody>
      </p:sp>
      <p:sp>
        <p:nvSpPr>
          <p:cNvPr id="4" name="Judul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Cari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Penyakit</a:t>
            </a:r>
            <a:endParaRPr lang="en-AU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Cari</a:t>
            </a:r>
            <a:r>
              <a:rPr lang="en-A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A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okasi</a:t>
            </a:r>
            <a:endParaRPr lang="fr-FR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5172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err="1" smtClean="0"/>
              <a:t>Desa</a:t>
            </a:r>
            <a:r>
              <a:rPr lang="fr-FR" sz="7200" b="1" dirty="0" smtClean="0"/>
              <a:t>                73060104</a:t>
            </a:r>
            <a:endParaRPr lang="fr-FR" sz="7200" b="1" dirty="0"/>
          </a:p>
        </p:txBody>
      </p:sp>
      <p:sp>
        <p:nvSpPr>
          <p:cNvPr id="6" name="Oval 5"/>
          <p:cNvSpPr/>
          <p:nvPr/>
        </p:nvSpPr>
        <p:spPr>
          <a:xfrm>
            <a:off x="7956375" y="5517232"/>
            <a:ext cx="1242621" cy="10801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34691" y="4149080"/>
            <a:ext cx="9109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smtClean="0"/>
              <a:t>Kecamatan    </a:t>
            </a:r>
            <a:r>
              <a:rPr lang="fr-FR" sz="7200" b="1" dirty="0" smtClean="0"/>
              <a:t>730601</a:t>
            </a:r>
            <a:endParaRPr lang="fr-FR" sz="7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471" y="2714776"/>
            <a:ext cx="9109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/>
              <a:t>Kabupaten     7306</a:t>
            </a:r>
            <a:endParaRPr lang="fr-FR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40768"/>
            <a:ext cx="9109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/>
              <a:t>Provinsi 		    73</a:t>
            </a:r>
            <a:endParaRPr lang="fr-FR" sz="7200" b="1" dirty="0"/>
          </a:p>
        </p:txBody>
      </p:sp>
      <p:sp>
        <p:nvSpPr>
          <p:cNvPr id="13" name="Oval 12"/>
          <p:cNvSpPr/>
          <p:nvPr/>
        </p:nvSpPr>
        <p:spPr>
          <a:xfrm>
            <a:off x="7020272" y="4209184"/>
            <a:ext cx="1242621" cy="10801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val 13"/>
          <p:cNvSpPr/>
          <p:nvPr/>
        </p:nvSpPr>
        <p:spPr>
          <a:xfrm>
            <a:off x="6228184" y="2774880"/>
            <a:ext cx="1242621" cy="10801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14"/>
          <p:cNvSpPr/>
          <p:nvPr/>
        </p:nvSpPr>
        <p:spPr>
          <a:xfrm>
            <a:off x="5292080" y="1440105"/>
            <a:ext cx="1242621" cy="10801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8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48" y="404664"/>
            <a:ext cx="8445624" cy="1915414"/>
          </a:xfrm>
        </p:spPr>
        <p:txBody>
          <a:bodyPr>
            <a:noAutofit/>
          </a:bodyPr>
          <a:lstStyle/>
          <a:p>
            <a:pPr marL="0" indent="0" algn="l"/>
            <a:r>
              <a:rPr lang="en-AU" sz="3200" i="1" dirty="0"/>
              <a:t/>
            </a:r>
            <a:br>
              <a:rPr lang="en-AU" sz="3200" i="1" dirty="0"/>
            </a:br>
            <a:r>
              <a:rPr lang="en-AU" sz="3200" b="1" dirty="0"/>
              <a:t/>
            </a:r>
            <a:br>
              <a:rPr lang="en-AU" sz="3200" b="1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Rectangular Callout 3"/>
          <p:cNvSpPr/>
          <p:nvPr/>
        </p:nvSpPr>
        <p:spPr>
          <a:xfrm>
            <a:off x="2411047" y="2851301"/>
            <a:ext cx="3104849" cy="575968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 smtClean="0"/>
              <a:t>Teks</a:t>
            </a:r>
            <a:r>
              <a:rPr lang="en-AU" sz="2400" dirty="0" smtClean="0"/>
              <a:t> </a:t>
            </a:r>
            <a:r>
              <a:rPr lang="en-AU" sz="2400" dirty="0" err="1"/>
              <a:t>b</a:t>
            </a:r>
            <a:r>
              <a:rPr lang="en-AU" sz="2400" dirty="0" err="1" smtClean="0"/>
              <a:t>ebas</a:t>
            </a:r>
            <a:r>
              <a:rPr lang="en-AU" sz="2400" dirty="0" smtClean="0"/>
              <a:t> Nama </a:t>
            </a:r>
            <a:r>
              <a:rPr lang="en-AU" sz="2400" dirty="0" err="1" smtClean="0"/>
              <a:t>lokasi</a:t>
            </a:r>
            <a:endParaRPr lang="en-AU" sz="2400" dirty="0"/>
          </a:p>
        </p:txBody>
      </p:sp>
      <p:sp>
        <p:nvSpPr>
          <p:cNvPr id="5" name="Persegi panjang 4"/>
          <p:cNvSpPr/>
          <p:nvPr/>
        </p:nvSpPr>
        <p:spPr>
          <a:xfrm>
            <a:off x="1760949" y="450026"/>
            <a:ext cx="61053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CARI KODE LOKASI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Persegi panjang 5"/>
          <p:cNvSpPr/>
          <p:nvPr/>
        </p:nvSpPr>
        <p:spPr>
          <a:xfrm>
            <a:off x="899592" y="1996912"/>
            <a:ext cx="3914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b="1" dirty="0"/>
              <a:t>CKL [Nama </a:t>
            </a:r>
            <a:r>
              <a:rPr lang="en-AU" sz="3600" b="1" dirty="0" err="1"/>
              <a:t>lokasi</a:t>
            </a:r>
            <a:r>
              <a:rPr lang="en-AU" sz="3600" b="1" dirty="0"/>
              <a:t>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24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812" y="1516147"/>
            <a:ext cx="8229600" cy="54334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 SMS: </a:t>
            </a:r>
            <a:r>
              <a:rPr lang="en-US" sz="4800" b="1" dirty="0"/>
              <a:t>CKL </a:t>
            </a:r>
            <a:r>
              <a:rPr lang="en-US" sz="4800" b="1" dirty="0" err="1" smtClean="0"/>
              <a:t>Bukittinggi</a:t>
            </a:r>
            <a:endParaRPr lang="en-US" sz="4800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Balasan</a:t>
            </a:r>
            <a:r>
              <a:rPr lang="en-US" dirty="0"/>
              <a:t> SMS: </a:t>
            </a:r>
          </a:p>
          <a:p>
            <a:r>
              <a:rPr lang="en-US" dirty="0" err="1" smtClean="0"/>
              <a:t>Bukittinggi</a:t>
            </a:r>
            <a:r>
              <a:rPr lang="en-US" dirty="0" smtClean="0"/>
              <a:t>: 1375; </a:t>
            </a:r>
            <a:r>
              <a:rPr lang="en-US" dirty="0" err="1" smtClean="0"/>
              <a:t>Bukittinggi</a:t>
            </a:r>
            <a:r>
              <a:rPr lang="en-US" dirty="0" smtClean="0"/>
              <a:t>: 71021503; Bukit </a:t>
            </a:r>
            <a:r>
              <a:rPr lang="en-US" dirty="0" err="1" smtClean="0"/>
              <a:t>Tinggi</a:t>
            </a:r>
            <a:r>
              <a:rPr lang="en-US" dirty="0" smtClean="0"/>
              <a:t>: 12101406; Bukit </a:t>
            </a:r>
            <a:r>
              <a:rPr lang="en-US" dirty="0" err="1" smtClean="0"/>
              <a:t>Tinggi</a:t>
            </a:r>
            <a:r>
              <a:rPr lang="en-US" dirty="0" smtClean="0"/>
              <a:t>: 74081103; Bukit </a:t>
            </a:r>
            <a:r>
              <a:rPr lang="en-US" dirty="0" err="1" smtClean="0"/>
              <a:t>Tinggi</a:t>
            </a:r>
            <a:r>
              <a:rPr lang="en-US" dirty="0" smtClean="0"/>
              <a:t>: 12240701; Bukit </a:t>
            </a:r>
            <a:r>
              <a:rPr lang="en-US" dirty="0" err="1" smtClean="0"/>
              <a:t>Tinggi</a:t>
            </a:r>
            <a:r>
              <a:rPr lang="en-US" dirty="0" smtClean="0"/>
              <a:t>: 73020113; Bukit </a:t>
            </a:r>
            <a:r>
              <a:rPr lang="en-US" dirty="0" err="1" smtClean="0"/>
              <a:t>Tinggi</a:t>
            </a:r>
            <a:r>
              <a:rPr lang="en-US" dirty="0" smtClean="0"/>
              <a:t>: 12200324; </a:t>
            </a:r>
            <a:r>
              <a:rPr lang="en-US" dirty="0" err="1" smtClean="0"/>
              <a:t>Bumi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: 18042004; </a:t>
            </a:r>
            <a:r>
              <a:rPr lang="en-US" dirty="0" err="1" smtClean="0"/>
              <a:t>Bunut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: 17050310; Bukit: 17090102; Bukit: 12111503; Bukit: 16070216</a:t>
            </a:r>
            <a:endParaRPr lang="en-US" dirty="0"/>
          </a:p>
        </p:txBody>
      </p:sp>
      <p:sp>
        <p:nvSpPr>
          <p:cNvPr id="4" name="Persegi panjang 3"/>
          <p:cNvSpPr/>
          <p:nvPr/>
        </p:nvSpPr>
        <p:spPr>
          <a:xfrm>
            <a:off x="1760949" y="450026"/>
            <a:ext cx="61053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CARI KODE LOKASI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35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65535"/>
            <a:ext cx="8229600" cy="4784725"/>
          </a:xfrm>
        </p:spPr>
        <p:txBody>
          <a:bodyPr rtlCol="0">
            <a:normAutofit fontScale="925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sz="4400" b="1" dirty="0" err="1" smtClean="0">
                <a:solidFill>
                  <a:schemeClr val="accent1"/>
                </a:solidFill>
              </a:rPr>
              <a:t>Diagnos</a:t>
            </a:r>
            <a:r>
              <a:rPr lang="id-ID" sz="4400" b="1" dirty="0" smtClean="0">
                <a:solidFill>
                  <a:schemeClr val="accent1"/>
                </a:solidFill>
              </a:rPr>
              <a:t>a</a:t>
            </a:r>
            <a:endParaRPr lang="en-AU" sz="4400" b="1" dirty="0">
              <a:solidFill>
                <a:schemeClr val="accent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AU" sz="3600" dirty="0" err="1" smtClean="0">
                <a:solidFill>
                  <a:schemeClr val="accent1"/>
                </a:solidFill>
              </a:rPr>
              <a:t>Diagnosa</a:t>
            </a:r>
            <a:r>
              <a:rPr lang="en-AU" sz="3600" dirty="0" smtClean="0">
                <a:solidFill>
                  <a:schemeClr val="accent1"/>
                </a:solidFill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</a:rPr>
              <a:t>sementara</a:t>
            </a:r>
            <a:r>
              <a:rPr lang="en-AU" sz="3600" dirty="0" smtClean="0">
                <a:solidFill>
                  <a:schemeClr val="accent1"/>
                </a:solidFill>
              </a:rPr>
              <a:t>  </a:t>
            </a:r>
            <a:r>
              <a:rPr lang="en-AU" sz="3600" dirty="0" err="1" smtClean="0"/>
              <a:t>adalah</a:t>
            </a:r>
            <a:r>
              <a:rPr lang="en-AU" sz="3600" dirty="0" smtClean="0"/>
              <a:t> </a:t>
            </a:r>
            <a:r>
              <a:rPr lang="id-ID" sz="3600" dirty="0" smtClean="0"/>
              <a:t>daftar</a:t>
            </a:r>
            <a:r>
              <a:rPr lang="en-AU" sz="3600" dirty="0" smtClean="0"/>
              <a:t> </a:t>
            </a:r>
            <a:r>
              <a:rPr lang="en-AU" sz="3600" dirty="0" err="1" smtClean="0"/>
              <a:t>kemungkinan</a:t>
            </a:r>
            <a:r>
              <a:rPr lang="en-AU" sz="3600" dirty="0" smtClean="0"/>
              <a:t> </a:t>
            </a:r>
            <a:r>
              <a:rPr lang="id-ID" sz="3600" dirty="0" smtClean="0"/>
              <a:t>penyakit  </a:t>
            </a:r>
            <a:r>
              <a:rPr lang="en-AU" sz="3600" dirty="0" smtClean="0"/>
              <a:t>yang  </a:t>
            </a:r>
            <a:r>
              <a:rPr lang="en-AU" sz="3600" dirty="0" err="1" smtClean="0"/>
              <a:t>dapat</a:t>
            </a:r>
            <a:r>
              <a:rPr lang="en-AU" sz="3600" dirty="0" smtClean="0"/>
              <a:t> </a:t>
            </a:r>
            <a:r>
              <a:rPr lang="en-AU" sz="3600" dirty="0" err="1" smtClean="0"/>
              <a:t>menyebabkan</a:t>
            </a:r>
            <a:r>
              <a:rPr lang="en-AU" sz="3600" dirty="0" smtClean="0"/>
              <a:t> </a:t>
            </a:r>
            <a:r>
              <a:rPr lang="en-AU" sz="3600" dirty="0" err="1" smtClean="0"/>
              <a:t>munculnya</a:t>
            </a:r>
            <a:r>
              <a:rPr lang="en-AU" sz="3600" dirty="0" smtClean="0"/>
              <a:t> </a:t>
            </a:r>
            <a:r>
              <a:rPr lang="en-AU" sz="3600" dirty="0" err="1" smtClean="0"/>
              <a:t>tanda</a:t>
            </a:r>
            <a:r>
              <a:rPr lang="id-ID" sz="3600" dirty="0" smtClean="0"/>
              <a:t>/sindrom</a:t>
            </a:r>
            <a:r>
              <a:rPr lang="en-AU" sz="3600" dirty="0" smtClean="0"/>
              <a:t>.</a:t>
            </a:r>
            <a:endParaRPr lang="en-AU" sz="3600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AU" sz="3600" dirty="0" smtClean="0">
                <a:solidFill>
                  <a:schemeClr val="accent1"/>
                </a:solidFill>
              </a:rPr>
              <a:t>Diagnosis </a:t>
            </a:r>
            <a:r>
              <a:rPr lang="en-AU" sz="3600" dirty="0" err="1" smtClean="0">
                <a:solidFill>
                  <a:schemeClr val="accent1"/>
                </a:solidFill>
              </a:rPr>
              <a:t>definitif</a:t>
            </a:r>
            <a:r>
              <a:rPr lang="en-AU" sz="3600" dirty="0" smtClean="0">
                <a:solidFill>
                  <a:schemeClr val="accent1"/>
                </a:solidFill>
              </a:rPr>
              <a:t> </a:t>
            </a:r>
            <a:r>
              <a:rPr lang="id-ID" sz="3600" dirty="0" smtClean="0"/>
              <a:t>adalah</a:t>
            </a:r>
            <a:r>
              <a:rPr lang="id-ID" sz="3600" dirty="0" smtClean="0">
                <a:solidFill>
                  <a:schemeClr val="accent1"/>
                </a:solidFill>
              </a:rPr>
              <a:t> </a:t>
            </a:r>
            <a:r>
              <a:rPr lang="id-ID" sz="3600" dirty="0" smtClean="0"/>
              <a:t>penyakit yang disimpulkan </a:t>
            </a:r>
            <a:r>
              <a:rPr lang="en-US" sz="3600" dirty="0" err="1" smtClean="0"/>
              <a:t>sebagai</a:t>
            </a:r>
            <a:r>
              <a:rPr lang="en-US" sz="3600" dirty="0" smtClean="0"/>
              <a:t> </a:t>
            </a:r>
            <a:r>
              <a:rPr lang="en-US" sz="3600" dirty="0" err="1" smtClean="0"/>
              <a:t>penyebab</a:t>
            </a:r>
            <a:r>
              <a:rPr lang="en-US" sz="3600" dirty="0" smtClean="0"/>
              <a:t> </a:t>
            </a:r>
            <a:r>
              <a:rPr lang="en-US" sz="3600" dirty="0" err="1" smtClean="0"/>
              <a:t>utama</a:t>
            </a:r>
            <a:r>
              <a:rPr lang="en-US" sz="3600" dirty="0" smtClean="0"/>
              <a:t> </a:t>
            </a:r>
            <a:r>
              <a:rPr lang="en-US" sz="3600" dirty="0" err="1" smtClean="0"/>
              <a:t>munculnya</a:t>
            </a:r>
            <a:r>
              <a:rPr lang="en-US" sz="3600" dirty="0" smtClean="0"/>
              <a:t> </a:t>
            </a:r>
            <a:r>
              <a:rPr lang="en-US" sz="3600" dirty="0" err="1" smtClean="0"/>
              <a:t>tanda</a:t>
            </a:r>
            <a:r>
              <a:rPr lang="en-US" sz="3600" dirty="0" smtClean="0"/>
              <a:t>/</a:t>
            </a:r>
            <a:r>
              <a:rPr lang="en-US" sz="3600" dirty="0" err="1" smtClean="0"/>
              <a:t>sindrom</a:t>
            </a:r>
            <a:r>
              <a:rPr lang="en-US" sz="3600" dirty="0" smtClean="0"/>
              <a:t>, </a:t>
            </a:r>
            <a:r>
              <a:rPr lang="en-US" sz="3600" dirty="0" err="1" smtClean="0"/>
              <a:t>berdasarkan</a:t>
            </a:r>
            <a:r>
              <a:rPr lang="en-US" sz="3600" dirty="0" smtClean="0"/>
              <a:t> </a:t>
            </a:r>
            <a:r>
              <a:rPr lang="en-AU" sz="3600" dirty="0" err="1" smtClean="0"/>
              <a:t>hasil</a:t>
            </a:r>
            <a:r>
              <a:rPr lang="en-AU" sz="3600" dirty="0" smtClean="0"/>
              <a:t> </a:t>
            </a:r>
            <a:r>
              <a:rPr lang="id-ID" sz="3600" dirty="0" smtClean="0"/>
              <a:t> o</a:t>
            </a:r>
            <a:r>
              <a:rPr lang="en-US" sz="3600" dirty="0" smtClean="0"/>
              <a:t>b</a:t>
            </a:r>
            <a:r>
              <a:rPr lang="id-ID" sz="3600" dirty="0" smtClean="0"/>
              <a:t>servasi lapangan dan</a:t>
            </a:r>
            <a:r>
              <a:rPr lang="en-US" sz="3600" dirty="0"/>
              <a:t>/</a:t>
            </a:r>
            <a:r>
              <a:rPr lang="en-US" sz="3600" dirty="0" err="1" smtClean="0"/>
              <a:t>atau</a:t>
            </a:r>
            <a:r>
              <a:rPr lang="id-ID" sz="3600" dirty="0" smtClean="0"/>
              <a:t> </a:t>
            </a:r>
            <a:r>
              <a:rPr lang="en-AU" sz="3600" dirty="0" err="1" smtClean="0"/>
              <a:t>laboratorium</a:t>
            </a:r>
            <a:r>
              <a:rPr lang="en-AU" sz="3600" dirty="0" smtClean="0"/>
              <a:t>.</a:t>
            </a:r>
            <a:endParaRPr lang="en-AU" sz="36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AU" dirty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6000" b="1" dirty="0" err="1" smtClean="0">
                <a:solidFill>
                  <a:schemeClr val="accent1"/>
                </a:solidFill>
              </a:rPr>
              <a:t>Diagnosa</a:t>
            </a:r>
            <a:endParaRPr lang="en-AU" altLang="en-US" sz="60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81128"/>
            <a:ext cx="8796983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800" b="1" dirty="0" smtClean="0"/>
          </a:p>
          <a:p>
            <a:pPr marL="0" indent="0">
              <a:buNone/>
            </a:pPr>
            <a:endParaRPr lang="en-AU" sz="2800" b="1" dirty="0"/>
          </a:p>
          <a:p>
            <a:pPr>
              <a:buFont typeface="Arial" charset="0"/>
              <a:buChar char="•"/>
            </a:pPr>
            <a:endParaRPr lang="en-AU" sz="2800" dirty="0" smtClean="0"/>
          </a:p>
          <a:p>
            <a:pPr>
              <a:buFont typeface="Arial" charset="0"/>
              <a:buChar char="•"/>
            </a:pPr>
            <a:endParaRPr lang="en-AU" sz="2800" dirty="0" smtClean="0"/>
          </a:p>
          <a:p>
            <a:pPr marL="0" indent="0">
              <a:buNone/>
            </a:pPr>
            <a:endParaRPr lang="en-AU" sz="2400" dirty="0" smtClean="0"/>
          </a:p>
        </p:txBody>
      </p:sp>
      <p:sp>
        <p:nvSpPr>
          <p:cNvPr id="4" name="Rectangular Callout 3"/>
          <p:cNvSpPr/>
          <p:nvPr/>
        </p:nvSpPr>
        <p:spPr>
          <a:xfrm>
            <a:off x="1836789" y="2903888"/>
            <a:ext cx="4104456" cy="1677239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err="1" smtClean="0"/>
              <a:t>Provinsi</a:t>
            </a:r>
            <a:r>
              <a:rPr lang="en-AU" sz="2400" dirty="0" smtClean="0"/>
              <a:t> </a:t>
            </a:r>
            <a:r>
              <a:rPr lang="en-AU" sz="2400" dirty="0"/>
              <a:t> </a:t>
            </a:r>
            <a:r>
              <a:rPr lang="en-AU" sz="2400" dirty="0" smtClean="0"/>
              <a:t>2 digit </a:t>
            </a:r>
            <a:r>
              <a:rPr lang="en-AU" sz="2400" dirty="0" err="1" smtClean="0"/>
              <a:t>kode</a:t>
            </a: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err="1" smtClean="0"/>
              <a:t>Kabupaten</a:t>
            </a:r>
            <a:r>
              <a:rPr lang="en-AU" sz="2400" dirty="0" smtClean="0"/>
              <a:t>/Kota 4 digit </a:t>
            </a:r>
            <a:r>
              <a:rPr lang="en-AU" sz="2400" dirty="0" err="1" smtClean="0"/>
              <a:t>kode</a:t>
            </a: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err="1" smtClean="0"/>
              <a:t>atau</a:t>
            </a:r>
            <a:r>
              <a:rPr lang="en-AU" sz="2400" dirty="0" smtClean="0"/>
              <a:t> </a:t>
            </a:r>
            <a:r>
              <a:rPr lang="en-AU" sz="2400" dirty="0" err="1" smtClean="0"/>
              <a:t>Kecamatan</a:t>
            </a:r>
            <a:r>
              <a:rPr lang="en-AU" sz="2400" dirty="0" smtClean="0"/>
              <a:t> 6 digit </a:t>
            </a:r>
            <a:r>
              <a:rPr lang="en-AU" sz="2400" dirty="0" err="1" smtClean="0"/>
              <a:t>kode</a:t>
            </a:r>
            <a:endParaRPr lang="en-AU" sz="2400" dirty="0" smtClean="0"/>
          </a:p>
        </p:txBody>
      </p:sp>
      <p:sp>
        <p:nvSpPr>
          <p:cNvPr id="2" name="Persegi panjang 1"/>
          <p:cNvSpPr/>
          <p:nvPr/>
        </p:nvSpPr>
        <p:spPr>
          <a:xfrm>
            <a:off x="1763688" y="369505"/>
            <a:ext cx="6149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Daftar</a:t>
            </a:r>
            <a:r>
              <a:rPr lang="en-A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A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Lokasi</a:t>
            </a:r>
            <a:endParaRPr lang="en-AU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Persegi panjang 4"/>
          <p:cNvSpPr/>
          <p:nvPr/>
        </p:nvSpPr>
        <p:spPr>
          <a:xfrm>
            <a:off x="850489" y="1804455"/>
            <a:ext cx="3764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3600" b="1" dirty="0"/>
              <a:t>DKL [</a:t>
            </a:r>
            <a:r>
              <a:rPr lang="en-AU" sz="3600" b="1" dirty="0" err="1"/>
              <a:t>kode</a:t>
            </a:r>
            <a:r>
              <a:rPr lang="en-AU" sz="3600" b="1" dirty="0"/>
              <a:t> </a:t>
            </a:r>
            <a:r>
              <a:rPr lang="en-AU" sz="3600" b="1" dirty="0" err="1"/>
              <a:t>lokasi</a:t>
            </a:r>
            <a:r>
              <a:rPr lang="en-AU" sz="3600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658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72" y="1340768"/>
            <a:ext cx="8715436" cy="5340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err="1" smtClean="0"/>
              <a:t>Contoh</a:t>
            </a:r>
            <a:r>
              <a:rPr lang="en-US" dirty="0" smtClean="0"/>
              <a:t> SMS : </a:t>
            </a:r>
            <a:r>
              <a:rPr lang="en-US" sz="6000" b="1" dirty="0" smtClean="0"/>
              <a:t>DKL 13</a:t>
            </a:r>
            <a:endParaRPr lang="en-US" sz="6000" b="1" dirty="0"/>
          </a:p>
          <a:p>
            <a:r>
              <a:rPr lang="en-US" dirty="0" err="1"/>
              <a:t>Balasan</a:t>
            </a:r>
            <a:r>
              <a:rPr lang="en-US" dirty="0"/>
              <a:t> SMS: </a:t>
            </a:r>
          </a:p>
          <a:p>
            <a:pPr lvl="1"/>
            <a:r>
              <a:rPr lang="en-US" sz="3200" dirty="0" smtClean="0"/>
              <a:t>Sumatera Barat 13: </a:t>
            </a:r>
            <a:r>
              <a:rPr lang="en-US" sz="3200" dirty="0" err="1" smtClean="0"/>
              <a:t>Kepulauan</a:t>
            </a:r>
            <a:r>
              <a:rPr lang="en-US" sz="3200" dirty="0" smtClean="0"/>
              <a:t> Mentawai 01; </a:t>
            </a:r>
            <a:r>
              <a:rPr lang="en-US" sz="3200" dirty="0" err="1" smtClean="0"/>
              <a:t>Pesisir</a:t>
            </a:r>
            <a:r>
              <a:rPr lang="en-US" sz="3200" dirty="0" smtClean="0"/>
              <a:t> Selatan 02; </a:t>
            </a:r>
            <a:r>
              <a:rPr lang="en-US" sz="3200" dirty="0" err="1" smtClean="0"/>
              <a:t>Solok</a:t>
            </a:r>
            <a:r>
              <a:rPr lang="en-US" sz="3200" dirty="0" smtClean="0"/>
              <a:t> 03; </a:t>
            </a:r>
            <a:r>
              <a:rPr lang="en-US" sz="3200" dirty="0" err="1" smtClean="0"/>
              <a:t>Sijunjung</a:t>
            </a:r>
            <a:r>
              <a:rPr lang="en-US" sz="3200" dirty="0" smtClean="0"/>
              <a:t> 04; Tanah </a:t>
            </a:r>
            <a:r>
              <a:rPr lang="en-US" sz="3200" dirty="0" err="1" smtClean="0"/>
              <a:t>Datar</a:t>
            </a:r>
            <a:r>
              <a:rPr lang="en-US" sz="3200" dirty="0" smtClean="0"/>
              <a:t> 05; Padang </a:t>
            </a:r>
            <a:r>
              <a:rPr lang="en-US" sz="3200" dirty="0" err="1" smtClean="0"/>
              <a:t>Pariaman</a:t>
            </a:r>
            <a:r>
              <a:rPr lang="en-US" sz="3200" dirty="0" smtClean="0"/>
              <a:t> 06; </a:t>
            </a:r>
            <a:r>
              <a:rPr lang="en-US" sz="3200" dirty="0" err="1" smtClean="0"/>
              <a:t>Agam</a:t>
            </a:r>
            <a:r>
              <a:rPr lang="en-US" sz="3200" dirty="0" smtClean="0"/>
              <a:t> 07; Lima </a:t>
            </a:r>
            <a:r>
              <a:rPr lang="en-US" sz="3200" dirty="0" err="1" smtClean="0"/>
              <a:t>Puluh</a:t>
            </a:r>
            <a:r>
              <a:rPr lang="en-US" sz="3200" dirty="0" smtClean="0"/>
              <a:t> Koto 08; </a:t>
            </a:r>
            <a:r>
              <a:rPr lang="en-US" sz="3200" dirty="0" err="1" smtClean="0"/>
              <a:t>Pasaman</a:t>
            </a:r>
            <a:r>
              <a:rPr lang="en-US" sz="3200" dirty="0" smtClean="0"/>
              <a:t> 09; </a:t>
            </a:r>
            <a:r>
              <a:rPr lang="en-US" sz="3200" dirty="0" err="1" smtClean="0"/>
              <a:t>Solok</a:t>
            </a:r>
            <a:r>
              <a:rPr lang="en-US" sz="3200" dirty="0" smtClean="0"/>
              <a:t> Selatan 10; </a:t>
            </a:r>
            <a:r>
              <a:rPr lang="en-US" sz="3200" dirty="0" err="1" smtClean="0"/>
              <a:t>Dharmasraya</a:t>
            </a:r>
            <a:r>
              <a:rPr lang="en-US" sz="3200" dirty="0" smtClean="0"/>
              <a:t> 11; </a:t>
            </a:r>
            <a:r>
              <a:rPr lang="en-US" sz="3200" dirty="0" err="1" smtClean="0"/>
              <a:t>Pasaman</a:t>
            </a:r>
            <a:r>
              <a:rPr lang="en-US" sz="3200" dirty="0" smtClean="0"/>
              <a:t> Barat 12; Padang 71; Kota </a:t>
            </a:r>
            <a:r>
              <a:rPr lang="en-US" sz="3200" dirty="0" err="1" smtClean="0"/>
              <a:t>Solok</a:t>
            </a:r>
            <a:r>
              <a:rPr lang="en-US" sz="3200" dirty="0" smtClean="0"/>
              <a:t> 72; </a:t>
            </a:r>
            <a:r>
              <a:rPr lang="en-US" sz="3200" dirty="0" err="1" smtClean="0"/>
              <a:t>Sawah</a:t>
            </a:r>
            <a:r>
              <a:rPr lang="en-US" sz="3200" dirty="0" smtClean="0"/>
              <a:t> </a:t>
            </a:r>
            <a:r>
              <a:rPr lang="en-US" sz="3200" dirty="0" err="1" smtClean="0"/>
              <a:t>Lunto</a:t>
            </a:r>
            <a:r>
              <a:rPr lang="en-US" sz="3200" dirty="0" smtClean="0"/>
              <a:t> 73; Padang </a:t>
            </a:r>
            <a:r>
              <a:rPr lang="en-US" sz="3200" dirty="0" err="1" smtClean="0"/>
              <a:t>Panjang</a:t>
            </a:r>
            <a:r>
              <a:rPr lang="en-US" sz="3200" dirty="0" smtClean="0"/>
              <a:t> 74; </a:t>
            </a:r>
            <a:r>
              <a:rPr lang="en-US" sz="3200" dirty="0" err="1" smtClean="0"/>
              <a:t>Bukittinggi</a:t>
            </a:r>
            <a:r>
              <a:rPr lang="en-US" sz="3200" dirty="0" smtClean="0"/>
              <a:t> 75; </a:t>
            </a:r>
            <a:r>
              <a:rPr lang="en-US" sz="3200" dirty="0" err="1" smtClean="0"/>
              <a:t>Payakumbuh</a:t>
            </a:r>
            <a:r>
              <a:rPr lang="en-US" sz="3200" dirty="0" smtClean="0"/>
              <a:t> 76; </a:t>
            </a:r>
            <a:r>
              <a:rPr lang="en-US" sz="3200" dirty="0" err="1" smtClean="0"/>
              <a:t>Pariaman</a:t>
            </a:r>
            <a:r>
              <a:rPr lang="en-US" sz="3200" dirty="0" smtClean="0"/>
              <a:t> 77</a:t>
            </a:r>
            <a:endParaRPr lang="en-US" sz="3200" dirty="0"/>
          </a:p>
        </p:txBody>
      </p:sp>
      <p:sp>
        <p:nvSpPr>
          <p:cNvPr id="4" name="Persegi panjang 3"/>
          <p:cNvSpPr/>
          <p:nvPr/>
        </p:nvSpPr>
        <p:spPr>
          <a:xfrm>
            <a:off x="1465110" y="315469"/>
            <a:ext cx="6149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Daftar</a:t>
            </a:r>
            <a:r>
              <a:rPr lang="en-A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Kode</a:t>
            </a:r>
            <a:r>
              <a:rPr lang="en-A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Lokasi</a:t>
            </a:r>
            <a:endParaRPr lang="en-AU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95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Laporan</a:t>
            </a:r>
            <a:r>
              <a:rPr lang="en-US" alt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Tanda</a:t>
            </a:r>
            <a:r>
              <a:rPr lang="en-US" alt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Umum</a:t>
            </a:r>
            <a:endParaRPr lang="en-AU" altLang="en-US" sz="6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AU" altLang="en-US" dirty="0" err="1" smtClean="0"/>
              <a:t>Anda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menerima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laporan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mengenai</a:t>
            </a:r>
            <a:r>
              <a:rPr lang="en-AU" altLang="en-US" dirty="0" smtClean="0"/>
              <a:t> 1 </a:t>
            </a:r>
            <a:r>
              <a:rPr lang="en-AU" altLang="en-US" dirty="0" err="1" smtClean="0"/>
              <a:t>sapi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dengan</a:t>
            </a:r>
            <a:r>
              <a:rPr lang="en-AU" altLang="en-US" dirty="0" smtClean="0"/>
              <a:t> </a:t>
            </a:r>
            <a:r>
              <a:rPr lang="en-AU" altLang="en-US" dirty="0" err="1" smtClean="0"/>
              <a:t>mencret</a:t>
            </a:r>
            <a:r>
              <a:rPr lang="en-AU" altLang="en-US" dirty="0" smtClean="0"/>
              <a:t> di </a:t>
            </a:r>
            <a:r>
              <a:rPr lang="en-US" altLang="en-US" dirty="0" err="1" smtClean="0"/>
              <a:t>desa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Sabdodadi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Bantul</a:t>
            </a:r>
            <a:r>
              <a:rPr lang="en-US" altLang="en-US" dirty="0" smtClean="0"/>
              <a:t>, Yogyakarta </a:t>
            </a:r>
            <a:r>
              <a:rPr lang="en-US" altLang="en-US" dirty="0" err="1" smtClean="0"/>
              <a:t>dimana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anda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terdaftar</a:t>
            </a:r>
            <a:r>
              <a:rPr lang="en-US" altLang="en-US" dirty="0" smtClean="0"/>
              <a:t> di </a:t>
            </a:r>
            <a:r>
              <a:rPr lang="en-US" altLang="en-US" dirty="0" err="1" smtClean="0"/>
              <a:t>iSIKHNAS</a:t>
            </a:r>
            <a:r>
              <a:rPr lang="en-AU" altLang="en-US" dirty="0" smtClean="0"/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sz="2800" b="1" dirty="0" smtClean="0"/>
          </a:p>
        </p:txBody>
      </p:sp>
      <p:sp>
        <p:nvSpPr>
          <p:cNvPr id="2" name="Persegi panjang 1"/>
          <p:cNvSpPr/>
          <p:nvPr/>
        </p:nvSpPr>
        <p:spPr>
          <a:xfrm>
            <a:off x="785995" y="4197527"/>
            <a:ext cx="75720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AU" altLang="en-US" sz="5400" b="1" dirty="0" smtClean="0"/>
              <a:t>U MC </a:t>
            </a:r>
            <a:r>
              <a:rPr lang="en-AU" altLang="en-US" sz="5400" b="1" dirty="0"/>
              <a:t>SP 1 34020705 </a:t>
            </a:r>
            <a:r>
              <a:rPr lang="en-AU" altLang="en-US" sz="5400" b="1" dirty="0" smtClean="0"/>
              <a:t>CAC</a:t>
            </a:r>
            <a:endParaRPr lang="en-AU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7485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fr-FR" altLang="en-US" sz="3600" dirty="0" smtClean="0"/>
              <a:t>Di desa kemuning, Ngargoyoso, Karanganyar, Jateng meminta Anda datang. </a:t>
            </a:r>
            <a:r>
              <a:rPr lang="en-AU" altLang="en-US" sz="3600" dirty="0" err="1" smtClean="0"/>
              <a:t>Seorang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peternak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memiliki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masalah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dengan</a:t>
            </a:r>
            <a:r>
              <a:rPr lang="en-AU" altLang="en-US" sz="3600" dirty="0" smtClean="0"/>
              <a:t> 3 </a:t>
            </a:r>
            <a:r>
              <a:rPr lang="en-AU" altLang="en-US" sz="3600" dirty="0" err="1" smtClean="0"/>
              <a:t>sapi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sakit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diare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dan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demam</a:t>
            </a:r>
            <a:r>
              <a:rPr lang="en-AU" altLang="en-US" sz="3600" dirty="0" smtClean="0"/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b="1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Laporan</a:t>
            </a:r>
            <a:r>
              <a:rPr lang="en-US" alt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Tanda</a:t>
            </a:r>
            <a:r>
              <a:rPr lang="en-US" alt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Umum</a:t>
            </a:r>
            <a:endParaRPr lang="en-AU" altLang="en-US" sz="6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ersegi panjang 2"/>
          <p:cNvSpPr/>
          <p:nvPr/>
        </p:nvSpPr>
        <p:spPr>
          <a:xfrm>
            <a:off x="145660" y="4405465"/>
            <a:ext cx="8852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AU" altLang="en-US" sz="4800" b="1" dirty="0"/>
              <a:t>U MC,DM SP 3 33130705 BEF, CAC</a:t>
            </a:r>
          </a:p>
        </p:txBody>
      </p:sp>
    </p:spTree>
    <p:extLst>
      <p:ext uri="{BB962C8B-B14F-4D97-AF65-F5344CB8AC3E}">
        <p14:creationId xmlns:p14="http://schemas.microsoft.com/office/powerpoint/2010/main" val="130015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0" name="Title 1"/>
          <p:cNvSpPr>
            <a:spLocks noGrp="1"/>
          </p:cNvSpPr>
          <p:nvPr>
            <p:ph type="title"/>
          </p:nvPr>
        </p:nvSpPr>
        <p:spPr>
          <a:xfrm>
            <a:off x="477992" y="1435800"/>
            <a:ext cx="6830312" cy="1143000"/>
          </a:xfrm>
        </p:spPr>
        <p:txBody>
          <a:bodyPr/>
          <a:lstStyle/>
          <a:p>
            <a:pPr algn="l" eaLnBrk="1" hangingPunct="1"/>
            <a:r>
              <a:rPr lang="en-AU" altLang="en-US" b="1" dirty="0" err="1" smtClean="0"/>
              <a:t>Apakah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sindrom</a:t>
            </a:r>
            <a:r>
              <a:rPr lang="en-AU" altLang="en-US" b="1" dirty="0" smtClean="0"/>
              <a:t> </a:t>
            </a:r>
            <a:r>
              <a:rPr lang="en-AU" altLang="en-US" b="1" dirty="0" err="1" smtClean="0"/>
              <a:t>Prioritas</a:t>
            </a:r>
            <a:r>
              <a:rPr lang="en-AU" altLang="en-US" b="1" dirty="0" smtClean="0"/>
              <a:t> ?</a:t>
            </a:r>
          </a:p>
        </p:txBody>
      </p:sp>
      <p:sp>
        <p:nvSpPr>
          <p:cNvPr id="2" name="Panah Bawah 1"/>
          <p:cNvSpPr/>
          <p:nvPr/>
        </p:nvSpPr>
        <p:spPr>
          <a:xfrm>
            <a:off x="2243814" y="2527871"/>
            <a:ext cx="432048" cy="8640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Kotak Teks 3"/>
          <p:cNvSpPr txBox="1"/>
          <p:nvPr/>
        </p:nvSpPr>
        <p:spPr>
          <a:xfrm>
            <a:off x="1907704" y="332656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 SMS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Kotak Teks 4"/>
          <p:cNvSpPr txBox="1"/>
          <p:nvPr/>
        </p:nvSpPr>
        <p:spPr>
          <a:xfrm>
            <a:off x="2123728" y="3391967"/>
            <a:ext cx="1067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Ya</a:t>
            </a:r>
            <a:endParaRPr lang="en-US" sz="6000" b="1" dirty="0"/>
          </a:p>
        </p:txBody>
      </p:sp>
      <p:sp>
        <p:nvSpPr>
          <p:cNvPr id="6" name="Kotak Teks 5"/>
          <p:cNvSpPr txBox="1"/>
          <p:nvPr/>
        </p:nvSpPr>
        <p:spPr>
          <a:xfrm>
            <a:off x="477992" y="5334307"/>
            <a:ext cx="831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Kirim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laporan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Sindrom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Prioritas</a:t>
            </a:r>
            <a:endParaRPr lang="en-US" sz="4800" b="1" dirty="0"/>
          </a:p>
        </p:txBody>
      </p:sp>
      <p:sp>
        <p:nvSpPr>
          <p:cNvPr id="8" name="Panah Bawah 7"/>
          <p:cNvSpPr/>
          <p:nvPr/>
        </p:nvSpPr>
        <p:spPr>
          <a:xfrm>
            <a:off x="2199051" y="4486034"/>
            <a:ext cx="432048" cy="8640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03084"/>
      </p:ext>
    </p:extLst>
  </p:cSld>
  <p:clrMapOvr>
    <a:masterClrMapping/>
  </p:clrMapOvr>
  <p:transition spd="slow" advTm="5715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Sindrom</a:t>
            </a:r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Prioritas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MMU : </a:t>
            </a:r>
            <a:r>
              <a:rPr lang="en-US" dirty="0" err="1" smtClean="0"/>
              <a:t>mati</a:t>
            </a:r>
            <a:r>
              <a:rPr lang="en-US" dirty="0" smtClean="0"/>
              <a:t> </a:t>
            </a:r>
            <a:r>
              <a:rPr lang="en-US" dirty="0" err="1" smtClean="0"/>
              <a:t>mendadak</a:t>
            </a:r>
            <a:r>
              <a:rPr lang="en-US" dirty="0" smtClean="0"/>
              <a:t> </a:t>
            </a:r>
            <a:r>
              <a:rPr lang="en-US" dirty="0" err="1" smtClean="0"/>
              <a:t>unggas</a:t>
            </a:r>
            <a:endParaRPr lang="en-US" dirty="0" smtClean="0"/>
          </a:p>
          <a:p>
            <a:r>
              <a:rPr lang="en-US" dirty="0" smtClean="0"/>
              <a:t>MTD : </a:t>
            </a:r>
            <a:r>
              <a:rPr lang="en-US" dirty="0" err="1" smtClean="0"/>
              <a:t>mati</a:t>
            </a:r>
            <a:r>
              <a:rPr lang="en-US" dirty="0" smtClean="0"/>
              <a:t> </a:t>
            </a:r>
            <a:r>
              <a:rPr lang="en-US" dirty="0" err="1" smtClean="0"/>
              <a:t>mendadak</a:t>
            </a:r>
            <a:endParaRPr lang="en-US" dirty="0"/>
          </a:p>
          <a:p>
            <a:r>
              <a:rPr lang="en-US" dirty="0" smtClean="0"/>
              <a:t>KGS : </a:t>
            </a:r>
            <a:r>
              <a:rPr lang="en-US" dirty="0" err="1" smtClean="0"/>
              <a:t>keguguran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sendi</a:t>
            </a:r>
            <a:r>
              <a:rPr lang="en-US" dirty="0" smtClean="0"/>
              <a:t> </a:t>
            </a:r>
            <a:r>
              <a:rPr lang="en-US" dirty="0" err="1" smtClean="0"/>
              <a:t>membengkak</a:t>
            </a:r>
            <a:endParaRPr lang="en-US" dirty="0" smtClean="0"/>
          </a:p>
          <a:p>
            <a:r>
              <a:rPr lang="en-US" dirty="0" smtClean="0"/>
              <a:t>GGA : </a:t>
            </a:r>
            <a:r>
              <a:rPr lang="en-US" dirty="0" err="1" smtClean="0"/>
              <a:t>gila</a:t>
            </a:r>
            <a:r>
              <a:rPr lang="en-US" dirty="0" smtClean="0"/>
              <a:t> </a:t>
            </a:r>
            <a:r>
              <a:rPr lang="en-US" dirty="0" err="1" smtClean="0"/>
              <a:t>galak</a:t>
            </a:r>
            <a:endParaRPr lang="en-US" dirty="0" smtClean="0"/>
          </a:p>
          <a:p>
            <a:r>
              <a:rPr lang="en-US" dirty="0" smtClean="0"/>
              <a:t>DMB: </a:t>
            </a:r>
            <a:r>
              <a:rPr lang="en-US" dirty="0" err="1" smtClean="0"/>
              <a:t>Demam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Babi</a:t>
            </a:r>
            <a:endParaRPr lang="en-US" dirty="0" smtClean="0"/>
          </a:p>
          <a:p>
            <a:r>
              <a:rPr lang="en-US" dirty="0" smtClean="0"/>
              <a:t>PLL : </a:t>
            </a:r>
            <a:r>
              <a:rPr lang="en-US" dirty="0" err="1" smtClean="0"/>
              <a:t>pincang</a:t>
            </a:r>
            <a:r>
              <a:rPr lang="en-US" dirty="0" smtClean="0"/>
              <a:t>, </a:t>
            </a:r>
            <a:r>
              <a:rPr lang="en-US" dirty="0" err="1" smtClean="0"/>
              <a:t>liur</a:t>
            </a:r>
            <a:r>
              <a:rPr lang="en-US" dirty="0" smtClean="0"/>
              <a:t> </a:t>
            </a:r>
            <a:r>
              <a:rPr lang="en-US" dirty="0" err="1" smtClean="0"/>
              <a:t>berlebih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Lepuh</a:t>
            </a:r>
            <a:endParaRPr lang="en-US" dirty="0" smtClean="0"/>
          </a:p>
          <a:p>
            <a:r>
              <a:rPr lang="en-US" dirty="0" smtClean="0"/>
              <a:t>PLB : </a:t>
            </a:r>
            <a:r>
              <a:rPr lang="en-US" dirty="0" err="1" smtClean="0"/>
              <a:t>Penyakit</a:t>
            </a:r>
            <a:r>
              <a:rPr lang="en-US" dirty="0" smtClean="0"/>
              <a:t> </a:t>
            </a:r>
            <a:r>
              <a:rPr lang="en-US" dirty="0" err="1" smtClean="0"/>
              <a:t>Luar</a:t>
            </a:r>
            <a:r>
              <a:rPr lang="en-US" dirty="0" smtClean="0"/>
              <a:t> </a:t>
            </a:r>
            <a:r>
              <a:rPr lang="en-US" dirty="0" err="1" smtClean="0"/>
              <a:t>Biasa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52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457199" y="1472262"/>
            <a:ext cx="8598183" cy="151194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b="1" dirty="0" smtClean="0"/>
              <a:t>Format SMS untuk Petugas Dinas</a:t>
            </a:r>
          </a:p>
          <a:p>
            <a:pPr marL="0" indent="0" eaLnBrk="1" hangingPunct="1">
              <a:buFont typeface="Arial" charset="0"/>
              <a:buNone/>
            </a:pPr>
            <a:endParaRPr lang="fr-FR" altLang="en-US" sz="2000" b="1" dirty="0"/>
          </a:p>
          <a:p>
            <a:pPr marL="0" indent="0" eaLnBrk="1" hangingPunct="1">
              <a:buFont typeface="Arial" charset="0"/>
              <a:buNone/>
            </a:pPr>
            <a:r>
              <a:rPr lang="en-AU" altLang="en-US" sz="2000" b="1" dirty="0" smtClean="0"/>
              <a:t>P [</a:t>
            </a:r>
            <a:r>
              <a:rPr lang="en-AU" altLang="en-US" sz="2000" b="1" dirty="0" err="1" smtClean="0"/>
              <a:t>sindrom</a:t>
            </a:r>
            <a:r>
              <a:rPr lang="en-AU" altLang="en-US" sz="2000" b="1" dirty="0" smtClean="0"/>
              <a:t>]  [</a:t>
            </a:r>
            <a:r>
              <a:rPr lang="en-AU" altLang="en-US" sz="2000" b="1" dirty="0" err="1" smtClean="0"/>
              <a:t>spesies</a:t>
            </a:r>
            <a:r>
              <a:rPr lang="en-AU" altLang="en-US" sz="2000" b="1" dirty="0" smtClean="0"/>
              <a:t>]  [</a:t>
            </a:r>
            <a:r>
              <a:rPr lang="en-AU" altLang="en-US" sz="2000" b="1" dirty="0" err="1" smtClean="0"/>
              <a:t>jumlah</a:t>
            </a:r>
            <a:r>
              <a:rPr lang="en-AU" altLang="en-US" sz="2000" b="1" dirty="0" smtClean="0"/>
              <a:t> </a:t>
            </a:r>
            <a:r>
              <a:rPr lang="en-AU" altLang="en-US" sz="2000" b="1" dirty="0" err="1" smtClean="0"/>
              <a:t>hewan</a:t>
            </a:r>
            <a:r>
              <a:rPr lang="en-AU" altLang="en-US" sz="2000" b="1" dirty="0" smtClean="0"/>
              <a:t>]  [</a:t>
            </a:r>
            <a:r>
              <a:rPr lang="en-AU" altLang="en-US" sz="2000" b="1" dirty="0" err="1" smtClean="0"/>
              <a:t>lokasi</a:t>
            </a:r>
            <a:r>
              <a:rPr lang="en-AU" altLang="en-US" sz="2000" b="1" dirty="0" smtClean="0"/>
              <a:t>]  [</a:t>
            </a:r>
            <a:r>
              <a:rPr lang="en-AU" altLang="en-US" sz="2000" b="1" dirty="0" err="1" smtClean="0"/>
              <a:t>diagnosa,diagnosa</a:t>
            </a:r>
            <a:r>
              <a:rPr lang="en-AU" altLang="en-US" sz="2000" b="1" dirty="0" smtClean="0"/>
              <a:t>...]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sz="2000" i="1" dirty="0" smtClean="0">
              <a:solidFill>
                <a:schemeClr val="tx2"/>
              </a:solidFill>
            </a:endParaRPr>
          </a:p>
        </p:txBody>
      </p:sp>
      <p:grpSp>
        <p:nvGrpSpPr>
          <p:cNvPr id="35843" name="Group 9"/>
          <p:cNvGrpSpPr>
            <a:grpSpLocks/>
          </p:cNvGrpSpPr>
          <p:nvPr/>
        </p:nvGrpSpPr>
        <p:grpSpPr bwMode="auto">
          <a:xfrm>
            <a:off x="899592" y="3056889"/>
            <a:ext cx="7004050" cy="1030288"/>
            <a:chOff x="683568" y="1094748"/>
            <a:chExt cx="7004595" cy="1029946"/>
          </a:xfrm>
        </p:grpSpPr>
        <p:sp>
          <p:nvSpPr>
            <p:cNvPr id="4" name="Rectangular Callout 3"/>
            <p:cNvSpPr/>
            <p:nvPr/>
          </p:nvSpPr>
          <p:spPr>
            <a:xfrm>
              <a:off x="683568" y="1110618"/>
              <a:ext cx="1019254" cy="1009315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Sindrom</a:t>
              </a:r>
              <a:r>
                <a:rPr lang="en-AU" sz="1400" dirty="0"/>
                <a:t> </a:t>
              </a:r>
              <a:r>
                <a:rPr lang="en-AU" sz="1400" dirty="0" err="1"/>
                <a:t>Prioritas</a:t>
              </a:r>
              <a:endParaRPr lang="en-AU" sz="1400" dirty="0"/>
            </a:p>
          </p:txBody>
        </p:sp>
        <p:sp>
          <p:nvSpPr>
            <p:cNvPr id="5" name="Rectangular Callout 4"/>
            <p:cNvSpPr/>
            <p:nvPr/>
          </p:nvSpPr>
          <p:spPr>
            <a:xfrm>
              <a:off x="4808214" y="1094748"/>
              <a:ext cx="947811" cy="1007728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Opsional</a:t>
              </a:r>
              <a:r>
                <a:rPr lang="en-AU" sz="1400" dirty="0"/>
                <a:t>: </a:t>
              </a: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lokasi</a:t>
              </a:r>
              <a:r>
                <a:rPr lang="en-AU" sz="1400" dirty="0"/>
                <a:t> (</a:t>
              </a:r>
              <a:r>
                <a:rPr lang="en-AU" sz="1400" dirty="0" err="1"/>
                <a:t>desa</a:t>
              </a:r>
              <a:r>
                <a:rPr lang="en-AU" sz="1400" dirty="0"/>
                <a:t>)</a:t>
              </a:r>
            </a:p>
          </p:txBody>
        </p:sp>
        <p:sp>
          <p:nvSpPr>
            <p:cNvPr id="6" name="Rectangular Callout 5"/>
            <p:cNvSpPr/>
            <p:nvPr/>
          </p:nvSpPr>
          <p:spPr>
            <a:xfrm>
              <a:off x="3017375" y="1116966"/>
              <a:ext cx="804925" cy="1007728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Jumlah</a:t>
              </a:r>
              <a:r>
                <a:rPr lang="en-AU" sz="1400" dirty="0"/>
                <a:t> </a:t>
              </a:r>
              <a:r>
                <a:rPr lang="en-AU" sz="1400" dirty="0" err="1"/>
                <a:t>hewan</a:t>
              </a:r>
              <a:endParaRPr lang="en-AU" sz="1400" dirty="0"/>
            </a:p>
          </p:txBody>
        </p:sp>
        <p:sp>
          <p:nvSpPr>
            <p:cNvPr id="7" name="Rectangular Callout 6"/>
            <p:cNvSpPr/>
            <p:nvPr/>
          </p:nvSpPr>
          <p:spPr>
            <a:xfrm>
              <a:off x="2009233" y="1110618"/>
              <a:ext cx="804926" cy="1007728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sz="1400" dirty="0" err="1"/>
                <a:t>Kode</a:t>
              </a:r>
              <a:r>
                <a:rPr lang="en-AU" sz="1400" dirty="0"/>
                <a:t> </a:t>
              </a:r>
              <a:r>
                <a:rPr lang="en-AU" sz="1400" dirty="0" err="1"/>
                <a:t>spesies</a:t>
              </a:r>
              <a:endParaRPr lang="en-AU" sz="1400" dirty="0"/>
            </a:p>
          </p:txBody>
        </p:sp>
        <p:sp>
          <p:nvSpPr>
            <p:cNvPr id="8" name="Rectangular Callout 7"/>
            <p:cNvSpPr/>
            <p:nvPr/>
          </p:nvSpPr>
          <p:spPr>
            <a:xfrm>
              <a:off x="6032271" y="1105857"/>
              <a:ext cx="1655892" cy="999793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1400" dirty="0"/>
                <a:t>Kode Penyakit dipisahkan dengan koma</a:t>
              </a:r>
              <a:endParaRPr lang="en-AU" sz="1400" dirty="0"/>
            </a:p>
          </p:txBody>
        </p:sp>
      </p:grp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468313" y="476250"/>
            <a:ext cx="8135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5400" b="1" dirty="0" err="1">
                <a:solidFill>
                  <a:schemeClr val="tx2"/>
                </a:solidFill>
              </a:rPr>
              <a:t>Laporan</a:t>
            </a:r>
            <a:r>
              <a:rPr lang="en-AU" altLang="en-US" sz="5400" b="1" dirty="0">
                <a:solidFill>
                  <a:schemeClr val="tx2"/>
                </a:solidFill>
              </a:rPr>
              <a:t> </a:t>
            </a:r>
            <a:r>
              <a:rPr lang="en-AU" altLang="en-US" sz="5400" b="1" dirty="0" err="1">
                <a:solidFill>
                  <a:schemeClr val="tx2"/>
                </a:solidFill>
              </a:rPr>
              <a:t>Sindrom</a:t>
            </a:r>
            <a:r>
              <a:rPr lang="en-AU" altLang="en-US" sz="5400" b="1" dirty="0">
                <a:solidFill>
                  <a:schemeClr val="tx2"/>
                </a:solidFill>
              </a:rPr>
              <a:t> </a:t>
            </a:r>
            <a:r>
              <a:rPr lang="en-AU" altLang="en-US" sz="5400" b="1" dirty="0" err="1">
                <a:solidFill>
                  <a:schemeClr val="tx2"/>
                </a:solidFill>
              </a:rPr>
              <a:t>Prioritas</a:t>
            </a:r>
            <a:endParaRPr lang="en-AU" altLang="en-US" sz="5400" b="1" dirty="0">
              <a:solidFill>
                <a:schemeClr val="tx2"/>
              </a:solidFill>
            </a:endParaRPr>
          </a:p>
        </p:txBody>
      </p:sp>
      <p:sp>
        <p:nvSpPr>
          <p:cNvPr id="16" name="Kotak Teks 15"/>
          <p:cNvSpPr txBox="1"/>
          <p:nvPr/>
        </p:nvSpPr>
        <p:spPr>
          <a:xfrm>
            <a:off x="619408" y="4775031"/>
            <a:ext cx="8435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Sindrom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KODE 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Spesies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KODE 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Lokasi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CKL (</a:t>
            </a:r>
            <a:r>
              <a:rPr lang="en-US" sz="2000" b="1" dirty="0" err="1" smtClean="0"/>
              <a:t>Cari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Lokasi</a:t>
            </a:r>
            <a:r>
              <a:rPr lang="en-US" sz="2000" dirty="0" smtClean="0"/>
              <a:t>)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b="1" dirty="0" smtClean="0"/>
              <a:t>DKL (</a:t>
            </a:r>
            <a:r>
              <a:rPr lang="en-US" sz="2000" b="1" dirty="0" err="1" smtClean="0"/>
              <a:t>Daftar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Lokasi</a:t>
            </a:r>
            <a:r>
              <a:rPr lang="en-US" sz="20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Kode</a:t>
            </a:r>
            <a:r>
              <a:rPr lang="en-US" sz="2000" dirty="0" smtClean="0"/>
              <a:t> </a:t>
            </a:r>
            <a:r>
              <a:rPr lang="en-US" sz="2000" dirty="0" err="1" smtClean="0"/>
              <a:t>Penyakit</a:t>
            </a:r>
            <a:r>
              <a:rPr lang="en-US" sz="2000" dirty="0" smtClean="0"/>
              <a:t> </a:t>
            </a:r>
            <a:r>
              <a:rPr lang="en-US" sz="2000" dirty="0" err="1" smtClean="0"/>
              <a:t>dapat</a:t>
            </a:r>
            <a:r>
              <a:rPr lang="en-US" sz="2000" dirty="0" smtClean="0"/>
              <a:t> </a:t>
            </a:r>
            <a:r>
              <a:rPr lang="en-US" sz="2000" dirty="0" err="1" smtClean="0"/>
              <a:t>dibantu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SMS </a:t>
            </a:r>
            <a:r>
              <a:rPr lang="en-US" sz="2000" b="1" dirty="0" smtClean="0"/>
              <a:t>CKP (</a:t>
            </a:r>
            <a:r>
              <a:rPr lang="en-US" sz="2000" b="1" dirty="0" err="1" smtClean="0"/>
              <a:t>Cari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Penyakit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944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683568" y="1700808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fr-FR" altLang="en-US" b="1" dirty="0" smtClean="0"/>
              <a:t>Format SMS untuk Pelsa</a:t>
            </a:r>
          </a:p>
          <a:p>
            <a:pPr marL="0" indent="0" eaLnBrk="1" hangingPunct="1">
              <a:buFont typeface="Arial" charset="0"/>
              <a:buNone/>
            </a:pPr>
            <a:endParaRPr lang="fr-FR" altLang="en-US" sz="14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en-AU" altLang="en-US" sz="2800" b="1" dirty="0" smtClean="0"/>
              <a:t>P [</a:t>
            </a:r>
            <a:r>
              <a:rPr lang="en-AU" altLang="en-US" sz="2800" b="1" dirty="0" err="1" smtClean="0"/>
              <a:t>sindrom</a:t>
            </a:r>
            <a:r>
              <a:rPr lang="en-AU" altLang="en-US" sz="2800" b="1" dirty="0" smtClean="0"/>
              <a:t>] [</a:t>
            </a:r>
            <a:r>
              <a:rPr lang="en-AU" altLang="en-US" sz="2800" b="1" dirty="0" err="1" smtClean="0"/>
              <a:t>spesies</a:t>
            </a:r>
            <a:r>
              <a:rPr lang="en-AU" altLang="en-US" sz="2800" b="1" dirty="0" smtClean="0"/>
              <a:t>] [</a:t>
            </a:r>
            <a:r>
              <a:rPr lang="en-AU" altLang="en-US" sz="2800" b="1" dirty="0" err="1" smtClean="0"/>
              <a:t>jumlah</a:t>
            </a:r>
            <a:r>
              <a:rPr lang="en-AU" altLang="en-US" sz="2800" b="1" dirty="0" smtClean="0"/>
              <a:t> </a:t>
            </a:r>
            <a:r>
              <a:rPr lang="en-AU" altLang="en-US" sz="2800" b="1" dirty="0" err="1" smtClean="0"/>
              <a:t>hewan</a:t>
            </a:r>
            <a:r>
              <a:rPr lang="en-AU" altLang="en-US" sz="2800" b="1" dirty="0" smtClean="0"/>
              <a:t>] {</a:t>
            </a:r>
            <a:r>
              <a:rPr lang="en-AU" altLang="en-US" sz="2800" b="1" dirty="0" err="1" smtClean="0"/>
              <a:t>lokasi</a:t>
            </a:r>
            <a:r>
              <a:rPr lang="en-AU" altLang="en-US" sz="2800" b="1" dirty="0" smtClean="0"/>
              <a:t>}</a:t>
            </a:r>
            <a:endParaRPr lang="fr-FR" altLang="en-US" sz="2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  <a:p>
            <a:pPr marL="0" indent="0" eaLnBrk="1" hangingPunct="1">
              <a:buFont typeface="Arial" charset="0"/>
              <a:buNone/>
            </a:pPr>
            <a:endParaRPr lang="fr-FR" altLang="en-US" sz="1800" b="1" dirty="0" smtClean="0"/>
          </a:p>
        </p:txBody>
      </p:sp>
      <p:grpSp>
        <p:nvGrpSpPr>
          <p:cNvPr id="35844" name="Group 1"/>
          <p:cNvGrpSpPr>
            <a:grpSpLocks/>
          </p:cNvGrpSpPr>
          <p:nvPr/>
        </p:nvGrpSpPr>
        <p:grpSpPr bwMode="auto">
          <a:xfrm>
            <a:off x="1331640" y="3360638"/>
            <a:ext cx="6099097" cy="1033463"/>
            <a:chOff x="699939" y="1332985"/>
            <a:chExt cx="5795556" cy="1033933"/>
          </a:xfrm>
        </p:grpSpPr>
        <p:sp>
          <p:nvSpPr>
            <p:cNvPr id="12" name="Rectangular Callout 11"/>
            <p:cNvSpPr/>
            <p:nvPr/>
          </p:nvSpPr>
          <p:spPr>
            <a:xfrm>
              <a:off x="699939" y="1353633"/>
              <a:ext cx="1019741" cy="1010110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dirty="0" err="1"/>
                <a:t>Kode</a:t>
              </a:r>
              <a:r>
                <a:rPr lang="en-AU" dirty="0"/>
                <a:t> </a:t>
              </a:r>
              <a:r>
                <a:rPr lang="en-AU" dirty="0" err="1"/>
                <a:t>Sindrom</a:t>
              </a:r>
              <a:r>
                <a:rPr lang="en-AU" dirty="0"/>
                <a:t> </a:t>
              </a:r>
              <a:r>
                <a:rPr lang="en-AU" dirty="0" err="1"/>
                <a:t>Prioritas</a:t>
              </a:r>
              <a:endParaRPr lang="en-AU" dirty="0"/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5320379" y="1358397"/>
              <a:ext cx="1175116" cy="1008521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dirty="0" err="1"/>
                <a:t>Opsional</a:t>
              </a:r>
              <a:r>
                <a:rPr lang="en-AU" dirty="0"/>
                <a:t>: </a:t>
              </a:r>
              <a:r>
                <a:rPr lang="en-AU" dirty="0" err="1"/>
                <a:t>Kode</a:t>
              </a:r>
              <a:r>
                <a:rPr lang="en-AU" dirty="0"/>
                <a:t> </a:t>
              </a:r>
              <a:r>
                <a:rPr lang="en-AU" dirty="0" err="1"/>
                <a:t>lokasi</a:t>
              </a:r>
              <a:r>
                <a:rPr lang="en-AU" dirty="0"/>
                <a:t> (</a:t>
              </a:r>
              <a:r>
                <a:rPr lang="en-AU" dirty="0" err="1"/>
                <a:t>desa</a:t>
              </a:r>
              <a:r>
                <a:rPr lang="en-AU" dirty="0"/>
                <a:t>)</a:t>
              </a: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3602569" y="1358397"/>
              <a:ext cx="1141930" cy="1008521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b="1" dirty="0" err="1"/>
                <a:t>Jumlah</a:t>
              </a:r>
              <a:r>
                <a:rPr lang="en-AU" b="1" dirty="0"/>
                <a:t> </a:t>
              </a:r>
              <a:r>
                <a:rPr lang="en-AU" b="1" dirty="0" err="1"/>
                <a:t>hewan</a:t>
              </a:r>
              <a:endParaRPr lang="en-AU" b="1" dirty="0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1941428" y="1332985"/>
              <a:ext cx="972979" cy="1008521"/>
            </a:xfrm>
            <a:prstGeom prst="wedgeRectCallout">
              <a:avLst>
                <a:gd name="adj1" fmla="val -16306"/>
                <a:gd name="adj2" fmla="val -7800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AU" dirty="0" err="1"/>
                <a:t>Kode</a:t>
              </a:r>
              <a:r>
                <a:rPr lang="en-AU" dirty="0"/>
                <a:t> </a:t>
              </a:r>
              <a:r>
                <a:rPr lang="en-AU" dirty="0" err="1"/>
                <a:t>spesies</a:t>
              </a:r>
              <a:endParaRPr lang="en-AU" dirty="0"/>
            </a:p>
          </p:txBody>
        </p:sp>
      </p:grp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468313" y="476250"/>
            <a:ext cx="8135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Laporan</a:t>
            </a:r>
            <a:r>
              <a:rPr lang="en-AU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Sindrom</a:t>
            </a:r>
            <a:r>
              <a:rPr lang="en-AU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Prioritas</a:t>
            </a:r>
            <a:endParaRPr lang="en-AU" alt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02" y="117635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dirty="0"/>
          </a:p>
        </p:txBody>
      </p:sp>
      <p:sp>
        <p:nvSpPr>
          <p:cNvPr id="5" name="Persegi panjang 4"/>
          <p:cNvSpPr/>
          <p:nvPr/>
        </p:nvSpPr>
        <p:spPr>
          <a:xfrm>
            <a:off x="2010214" y="337220"/>
            <a:ext cx="53098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KODE SINDROM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0340" y="1529408"/>
            <a:ext cx="8229600" cy="5328592"/>
          </a:xfrm>
        </p:spPr>
        <p:txBody>
          <a:bodyPr/>
          <a:lstStyle/>
          <a:p>
            <a:pPr>
              <a:buNone/>
            </a:pPr>
            <a:r>
              <a:rPr lang="en-US" sz="4000" dirty="0" err="1" smtClean="0"/>
              <a:t>Contoh</a:t>
            </a:r>
            <a:r>
              <a:rPr lang="en-US" sz="4000" dirty="0" smtClean="0"/>
              <a:t> SMS: </a:t>
            </a:r>
            <a:r>
              <a:rPr lang="en-US" sz="5400" b="1" dirty="0" smtClean="0"/>
              <a:t>KODE SIN</a:t>
            </a:r>
          </a:p>
          <a:p>
            <a:r>
              <a:rPr lang="en-US" sz="4000" dirty="0" err="1" smtClean="0"/>
              <a:t>Balasan</a:t>
            </a:r>
            <a:r>
              <a:rPr lang="en-US" sz="4000" dirty="0" smtClean="0"/>
              <a:t> SMS:</a:t>
            </a:r>
          </a:p>
          <a:p>
            <a:pPr lvl="1"/>
            <a:r>
              <a:rPr lang="en-US" sz="3600" dirty="0" err="1" smtClean="0"/>
              <a:t>Keguguran</a:t>
            </a:r>
            <a:r>
              <a:rPr lang="en-US" sz="3600" dirty="0" smtClean="0"/>
              <a:t> </a:t>
            </a:r>
            <a:r>
              <a:rPr lang="en-US" sz="3600" dirty="0" err="1" smtClean="0"/>
              <a:t>atau</a:t>
            </a:r>
            <a:r>
              <a:rPr lang="en-US" sz="3600" dirty="0" smtClean="0"/>
              <a:t> </a:t>
            </a:r>
            <a:r>
              <a:rPr lang="en-US" sz="3600" dirty="0" err="1" smtClean="0"/>
              <a:t>sendi</a:t>
            </a:r>
            <a:r>
              <a:rPr lang="en-US" sz="3600" dirty="0" smtClean="0"/>
              <a:t> </a:t>
            </a:r>
            <a:r>
              <a:rPr lang="en-US" sz="3600" dirty="0" err="1" smtClean="0"/>
              <a:t>membengkak</a:t>
            </a:r>
            <a:r>
              <a:rPr lang="en-US" sz="3600" dirty="0"/>
              <a:t> </a:t>
            </a:r>
            <a:r>
              <a:rPr lang="en-US" sz="3600" dirty="0" smtClean="0"/>
              <a:t>KGS; </a:t>
            </a:r>
            <a:r>
              <a:rPr lang="en-US" sz="3600" dirty="0" err="1" smtClean="0"/>
              <a:t>Penyakit</a:t>
            </a:r>
            <a:r>
              <a:rPr lang="en-US" sz="3600" dirty="0" smtClean="0"/>
              <a:t> </a:t>
            </a:r>
            <a:r>
              <a:rPr lang="en-US" sz="3600" dirty="0" err="1" smtClean="0"/>
              <a:t>luar</a:t>
            </a:r>
            <a:r>
              <a:rPr lang="en-US" sz="3600" dirty="0" smtClean="0"/>
              <a:t> </a:t>
            </a:r>
            <a:r>
              <a:rPr lang="en-US" sz="3600" dirty="0" err="1" smtClean="0"/>
              <a:t>biasa</a:t>
            </a:r>
            <a:r>
              <a:rPr lang="en-US" sz="3600" dirty="0" smtClean="0"/>
              <a:t> PLB; </a:t>
            </a:r>
            <a:r>
              <a:rPr lang="en-US" sz="3600" dirty="0" err="1" smtClean="0"/>
              <a:t>Demam</a:t>
            </a:r>
            <a:r>
              <a:rPr lang="en-US" sz="3600" dirty="0" smtClean="0"/>
              <a:t> </a:t>
            </a:r>
            <a:r>
              <a:rPr lang="en-US" sz="3600" dirty="0" err="1" smtClean="0"/>
              <a:t>pada</a:t>
            </a:r>
            <a:r>
              <a:rPr lang="en-US" sz="3600" dirty="0" smtClean="0"/>
              <a:t> </a:t>
            </a:r>
            <a:r>
              <a:rPr lang="en-US" sz="3600" dirty="0" err="1" smtClean="0"/>
              <a:t>babi</a:t>
            </a:r>
            <a:r>
              <a:rPr lang="en-US" sz="3600" dirty="0" smtClean="0"/>
              <a:t> DMB; </a:t>
            </a:r>
            <a:r>
              <a:rPr lang="en-US" sz="3600" dirty="0" err="1" smtClean="0"/>
              <a:t>Pincang</a:t>
            </a:r>
            <a:r>
              <a:rPr lang="en-US" sz="3600" dirty="0" smtClean="0"/>
              <a:t>, air </a:t>
            </a:r>
            <a:r>
              <a:rPr lang="en-US" sz="3600" dirty="0" err="1" smtClean="0"/>
              <a:t>liur</a:t>
            </a:r>
            <a:r>
              <a:rPr lang="en-US" sz="3600" dirty="0" smtClean="0"/>
              <a:t> </a:t>
            </a:r>
            <a:r>
              <a:rPr lang="en-US" sz="3600" dirty="0" err="1" smtClean="0"/>
              <a:t>dan</a:t>
            </a:r>
            <a:r>
              <a:rPr lang="en-US" sz="3600" dirty="0" smtClean="0"/>
              <a:t> </a:t>
            </a:r>
            <a:r>
              <a:rPr lang="en-US" sz="3600" dirty="0" err="1" smtClean="0"/>
              <a:t>lepuh</a:t>
            </a:r>
            <a:r>
              <a:rPr lang="en-US" sz="3600" dirty="0" smtClean="0"/>
              <a:t> PLL; </a:t>
            </a:r>
            <a:r>
              <a:rPr lang="en-US" sz="3600" dirty="0" err="1" smtClean="0"/>
              <a:t>Mati</a:t>
            </a:r>
            <a:r>
              <a:rPr lang="en-US" sz="3600" dirty="0" smtClean="0"/>
              <a:t> </a:t>
            </a:r>
            <a:r>
              <a:rPr lang="en-US" sz="3600" dirty="0" err="1" smtClean="0"/>
              <a:t>mendadak</a:t>
            </a:r>
            <a:r>
              <a:rPr lang="en-US" sz="3600" dirty="0" smtClean="0"/>
              <a:t> MTD; Gila </a:t>
            </a:r>
            <a:r>
              <a:rPr lang="en-US" sz="3600" dirty="0" err="1" smtClean="0"/>
              <a:t>galak</a:t>
            </a:r>
            <a:r>
              <a:rPr lang="en-US" sz="3600" dirty="0" smtClean="0"/>
              <a:t> GGA; </a:t>
            </a:r>
            <a:r>
              <a:rPr lang="en-US" sz="3600" dirty="0" err="1" smtClean="0"/>
              <a:t>Mati</a:t>
            </a:r>
            <a:r>
              <a:rPr lang="en-US" sz="3600" dirty="0" smtClean="0"/>
              <a:t> </a:t>
            </a:r>
            <a:r>
              <a:rPr lang="en-US" sz="3600" dirty="0" err="1" smtClean="0"/>
              <a:t>meningkat</a:t>
            </a:r>
            <a:r>
              <a:rPr lang="en-US" sz="3600" dirty="0" smtClean="0"/>
              <a:t> </a:t>
            </a:r>
            <a:r>
              <a:rPr lang="en-US" sz="3600" dirty="0" err="1" smtClean="0"/>
              <a:t>pada</a:t>
            </a:r>
            <a:r>
              <a:rPr lang="en-US" sz="3600" dirty="0" smtClean="0"/>
              <a:t> </a:t>
            </a:r>
            <a:r>
              <a:rPr lang="en-US" sz="3600" dirty="0" err="1" smtClean="0"/>
              <a:t>unggas</a:t>
            </a:r>
            <a:r>
              <a:rPr lang="en-US" sz="3600" dirty="0" smtClean="0"/>
              <a:t> MMU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79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AU" altLang="en-US" sz="3600" dirty="0" err="1" smtClean="0"/>
              <a:t>Seorang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peternak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dari</a:t>
            </a:r>
            <a:r>
              <a:rPr lang="en-AU" altLang="en-US" sz="3600" dirty="0" smtClean="0"/>
              <a:t> </a:t>
            </a:r>
            <a:r>
              <a:rPr lang="id-ID" altLang="en-US" sz="3600" dirty="0" smtClean="0"/>
              <a:t>desa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Situraja</a:t>
            </a:r>
            <a:r>
              <a:rPr lang="en-US" altLang="en-US" sz="3600" dirty="0" smtClean="0"/>
              <a:t>, </a:t>
            </a:r>
            <a:r>
              <a:rPr lang="en-US" altLang="en-US" sz="3600" dirty="0" err="1" smtClean="0"/>
              <a:t>Sumedang</a:t>
            </a:r>
            <a:r>
              <a:rPr lang="en-US" altLang="en-US" sz="3600" dirty="0" smtClean="0"/>
              <a:t>, </a:t>
            </a:r>
            <a:r>
              <a:rPr lang="en-US" altLang="en-US" sz="3600" dirty="0" err="1" smtClean="0"/>
              <a:t>Jawa</a:t>
            </a:r>
            <a:r>
              <a:rPr lang="en-US" altLang="en-US" sz="3600" dirty="0" smtClean="0"/>
              <a:t> Barat </a:t>
            </a:r>
            <a:r>
              <a:rPr lang="en-AU" altLang="en-US" sz="3600" dirty="0" err="1" smtClean="0"/>
              <a:t>menelepon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Anda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melaporkan</a:t>
            </a:r>
            <a:r>
              <a:rPr lang="en-AU" altLang="en-US" sz="3600" dirty="0" smtClean="0"/>
              <a:t>  4 </a:t>
            </a:r>
            <a:r>
              <a:rPr lang="id-ID" altLang="en-US" sz="3600" dirty="0" smtClean="0"/>
              <a:t>sapi</a:t>
            </a:r>
            <a:r>
              <a:rPr lang="en-AU" altLang="en-US" sz="3600" dirty="0" smtClean="0"/>
              <a:t> yang </a:t>
            </a:r>
            <a:r>
              <a:rPr lang="en-AU" altLang="en-US" sz="3600" dirty="0" err="1" smtClean="0"/>
              <a:t>mati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mendadak</a:t>
            </a:r>
            <a:r>
              <a:rPr lang="id-ID" altLang="en-US" sz="3600" dirty="0" smtClean="0"/>
              <a:t> dan keluar darah dari lubang </a:t>
            </a:r>
            <a:r>
              <a:rPr lang="id-ID" altLang="en-US" sz="3600" dirty="0" err="1" smtClean="0"/>
              <a:t>kumlah</a:t>
            </a:r>
            <a:r>
              <a:rPr lang="en-AU" altLang="en-US" sz="3600" dirty="0" smtClean="0"/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sz="3600" b="1" dirty="0" smtClean="0"/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504031" y="476250"/>
            <a:ext cx="8135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Laporan</a:t>
            </a:r>
            <a:r>
              <a:rPr lang="en-AU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Sindrom</a:t>
            </a:r>
            <a:r>
              <a:rPr lang="en-AU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Prioritas</a:t>
            </a:r>
            <a:endParaRPr lang="en-AU" alt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ersegi panjang 2"/>
          <p:cNvSpPr/>
          <p:nvPr/>
        </p:nvSpPr>
        <p:spPr>
          <a:xfrm>
            <a:off x="281061" y="4319325"/>
            <a:ext cx="88629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None/>
            </a:pPr>
            <a:r>
              <a:rPr lang="en-AU" altLang="en-US" sz="6600" b="1" dirty="0"/>
              <a:t>P MTD SP 4 </a:t>
            </a:r>
            <a:r>
              <a:rPr lang="en-US" sz="6600" b="1" dirty="0"/>
              <a:t>32110718 AT</a:t>
            </a:r>
            <a:endParaRPr lang="en-AU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0384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b="1" dirty="0" err="1" smtClean="0">
                <a:solidFill>
                  <a:schemeClr val="accent1"/>
                </a:solidFill>
              </a:rPr>
              <a:t>Kelompok</a:t>
            </a:r>
            <a:r>
              <a:rPr lang="en-AU" sz="6000" b="1" dirty="0" smtClean="0">
                <a:solidFill>
                  <a:schemeClr val="accent1"/>
                </a:solidFill>
              </a:rPr>
              <a:t> </a:t>
            </a:r>
            <a:r>
              <a:rPr lang="en-AU" sz="6000" b="1" dirty="0" err="1" smtClean="0">
                <a:solidFill>
                  <a:schemeClr val="accent1"/>
                </a:solidFill>
              </a:rPr>
              <a:t>Pengguna</a:t>
            </a:r>
            <a:endParaRPr lang="en-US" sz="6000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Kelompok</a:t>
            </a:r>
            <a:r>
              <a:rPr lang="en-US" sz="2800" dirty="0" smtClean="0"/>
              <a:t> </a:t>
            </a:r>
            <a:r>
              <a:rPr lang="en-US" sz="2800" dirty="0" err="1" smtClean="0"/>
              <a:t>Pengguna</a:t>
            </a:r>
            <a:r>
              <a:rPr lang="en-US" sz="2800" dirty="0" smtClean="0"/>
              <a:t> di </a:t>
            </a:r>
            <a:r>
              <a:rPr lang="en-US" sz="2800" dirty="0" err="1" smtClean="0"/>
              <a:t>dinas</a:t>
            </a:r>
            <a:r>
              <a:rPr lang="en-US" sz="2800" dirty="0" smtClean="0"/>
              <a:t> </a:t>
            </a:r>
            <a:r>
              <a:rPr lang="en-US" sz="2800" dirty="0" err="1" smtClean="0"/>
              <a:t>kabupaten</a:t>
            </a:r>
            <a:r>
              <a:rPr lang="en-US" sz="2800" dirty="0" smtClean="0"/>
              <a:t> </a:t>
            </a:r>
            <a:r>
              <a:rPr lang="en-US" sz="2800" dirty="0" err="1" smtClean="0"/>
              <a:t>adalah</a:t>
            </a:r>
            <a:endParaRPr lang="en-US" sz="2800" dirty="0"/>
          </a:p>
          <a:p>
            <a:r>
              <a:rPr lang="en-US" sz="2800" b="1" dirty="0" err="1" smtClean="0"/>
              <a:t>Koordinator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Kabupaten</a:t>
            </a:r>
            <a:endParaRPr lang="en-US" sz="2800" b="1" dirty="0"/>
          </a:p>
          <a:p>
            <a:pPr lvl="1"/>
            <a:r>
              <a:rPr lang="en-US" dirty="0" err="1" smtClean="0"/>
              <a:t>Pengelola</a:t>
            </a:r>
            <a:r>
              <a:rPr lang="en-US" dirty="0"/>
              <a:t> </a:t>
            </a:r>
            <a:r>
              <a:rPr lang="en-US" dirty="0" err="1" smtClean="0"/>
              <a:t>iSIKHNAS</a:t>
            </a:r>
            <a:r>
              <a:rPr lang="en-US" dirty="0" smtClean="0"/>
              <a:t> di </a:t>
            </a:r>
            <a:r>
              <a:rPr lang="en-US" dirty="0" err="1" smtClean="0"/>
              <a:t>tingkat</a:t>
            </a:r>
            <a:r>
              <a:rPr lang="en-US" dirty="0" smtClean="0"/>
              <a:t> </a:t>
            </a:r>
            <a:r>
              <a:rPr lang="en-US" dirty="0" err="1" smtClean="0"/>
              <a:t>kabupaten</a:t>
            </a:r>
            <a:endParaRPr lang="en-US" dirty="0" smtClean="0"/>
          </a:p>
          <a:p>
            <a:r>
              <a:rPr lang="en-US" sz="2800" b="1" dirty="0" err="1" smtClean="0"/>
              <a:t>Dinas</a:t>
            </a:r>
            <a:r>
              <a:rPr lang="en-US" sz="2800" b="1" dirty="0" smtClean="0"/>
              <a:t> vet, </a:t>
            </a:r>
            <a:r>
              <a:rPr lang="en-US" sz="2800" b="1" dirty="0" err="1" smtClean="0"/>
              <a:t>Dinas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paravet</a:t>
            </a:r>
            <a:endParaRPr lang="en-US" sz="2800" b="1" dirty="0" smtClean="0"/>
          </a:p>
          <a:p>
            <a:r>
              <a:rPr lang="en-US" sz="2800" b="1" dirty="0" err="1" smtClean="0"/>
              <a:t>Pelapor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desa</a:t>
            </a:r>
            <a:r>
              <a:rPr lang="en-US" sz="2800" b="1" dirty="0" smtClean="0"/>
              <a:t> (</a:t>
            </a:r>
            <a:r>
              <a:rPr lang="en-US" sz="2800" b="1" dirty="0" err="1" smtClean="0"/>
              <a:t>Pelsa</a:t>
            </a:r>
            <a:r>
              <a:rPr lang="en-US" sz="2800" b="1" dirty="0" smtClean="0"/>
              <a:t>)</a:t>
            </a:r>
            <a:r>
              <a:rPr lang="en-US" sz="2800" dirty="0" smtClean="0"/>
              <a:t>:</a:t>
            </a:r>
          </a:p>
          <a:p>
            <a:pPr lvl="1"/>
            <a:r>
              <a:rPr lang="en-US" dirty="0" err="1" smtClean="0"/>
              <a:t>Seseorang</a:t>
            </a:r>
            <a:r>
              <a:rPr lang="en-US" dirty="0" smtClean="0"/>
              <a:t> di </a:t>
            </a:r>
            <a:r>
              <a:rPr lang="en-US" dirty="0" err="1" smtClean="0"/>
              <a:t>desa</a:t>
            </a:r>
            <a:r>
              <a:rPr lang="en-US" dirty="0" smtClean="0"/>
              <a:t> yang </a:t>
            </a:r>
            <a:r>
              <a:rPr lang="en-US" dirty="0" err="1" smtClean="0"/>
              <a:t>membantu</a:t>
            </a:r>
            <a:r>
              <a:rPr lang="en-US" dirty="0" smtClean="0"/>
              <a:t> </a:t>
            </a:r>
            <a:r>
              <a:rPr lang="en-US" dirty="0" err="1" smtClean="0"/>
              <a:t>pelaporan</a:t>
            </a:r>
            <a:r>
              <a:rPr lang="en-US" dirty="0" smtClean="0"/>
              <a:t> </a:t>
            </a:r>
            <a:r>
              <a:rPr lang="en-US" dirty="0" err="1" smtClean="0"/>
              <a:t>kejadian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di </a:t>
            </a:r>
            <a:r>
              <a:rPr lang="en-US" dirty="0" err="1" smtClean="0"/>
              <a:t>desa</a:t>
            </a:r>
            <a:r>
              <a:rPr lang="en-US" dirty="0" smtClean="0"/>
              <a:t>, yang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didaftarkan</a:t>
            </a:r>
            <a:r>
              <a:rPr lang="en-US" dirty="0" smtClean="0"/>
              <a:t> di </a:t>
            </a:r>
            <a:r>
              <a:rPr lang="en-US" dirty="0" err="1" smtClean="0"/>
              <a:t>isikhnas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pelapor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ppl</a:t>
            </a:r>
            <a:r>
              <a:rPr lang="en-US" dirty="0" smtClean="0"/>
              <a:t>, </a:t>
            </a:r>
            <a:r>
              <a:rPr lang="en-US" dirty="0" err="1" smtClean="0"/>
              <a:t>ketua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ternak,aparat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, </a:t>
            </a:r>
            <a:r>
              <a:rPr lang="en-US" dirty="0" err="1" smtClean="0"/>
              <a:t>dll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3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523028" y="1772817"/>
            <a:ext cx="8229600" cy="2376264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AU" altLang="en-US" sz="3600" dirty="0" err="1" smtClean="0"/>
              <a:t>Ketika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sedang</a:t>
            </a:r>
            <a:r>
              <a:rPr lang="en-AU" altLang="en-US" sz="3600" dirty="0"/>
              <a:t> </a:t>
            </a:r>
            <a:r>
              <a:rPr lang="en-AU" altLang="en-US" sz="3600" dirty="0" err="1" smtClean="0"/>
              <a:t>berada</a:t>
            </a:r>
            <a:r>
              <a:rPr lang="en-AU" altLang="en-US" sz="3600" dirty="0" smtClean="0"/>
              <a:t> di </a:t>
            </a:r>
            <a:r>
              <a:rPr lang="id-ID" altLang="en-US" sz="3600" dirty="0" smtClean="0"/>
              <a:t>desa </a:t>
            </a:r>
            <a:r>
              <a:rPr lang="en-US" altLang="en-US" sz="3600" dirty="0" err="1" smtClean="0"/>
              <a:t>Maleber</a:t>
            </a:r>
            <a:r>
              <a:rPr lang="id-ID" altLang="en-US" sz="3600" dirty="0" smtClean="0"/>
              <a:t>,</a:t>
            </a:r>
            <a:r>
              <a:rPr lang="en-US" altLang="en-US" sz="3600" dirty="0" smtClean="0"/>
              <a:t> </a:t>
            </a:r>
            <a:r>
              <a:rPr lang="en-US" altLang="en-US" sz="3600" dirty="0" err="1" smtClean="0"/>
              <a:t>Ciamis</a:t>
            </a:r>
            <a:r>
              <a:rPr lang="en-US" altLang="en-US" sz="3600" dirty="0" smtClean="0"/>
              <a:t>, </a:t>
            </a:r>
            <a:r>
              <a:rPr lang="en-US" altLang="en-US" sz="3600" dirty="0" err="1" smtClean="0"/>
              <a:t>Jawa</a:t>
            </a:r>
            <a:r>
              <a:rPr lang="en-US" altLang="en-US" sz="3600" dirty="0" smtClean="0"/>
              <a:t> Barat</a:t>
            </a:r>
            <a:r>
              <a:rPr lang="id-ID" altLang="en-US" sz="3600" dirty="0" smtClean="0"/>
              <a:t> </a:t>
            </a:r>
            <a:r>
              <a:rPr lang="en-AU" altLang="en-US" sz="3600" dirty="0" err="1" smtClean="0"/>
              <a:t>Anda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diberitahu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kalau</a:t>
            </a:r>
            <a:r>
              <a:rPr lang="en-AU" altLang="en-US" sz="3600" dirty="0" smtClean="0"/>
              <a:t> 3 </a:t>
            </a:r>
            <a:r>
              <a:rPr lang="en-AU" altLang="en-US" sz="3600" dirty="0" err="1" smtClean="0"/>
              <a:t>domba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mengalami</a:t>
            </a:r>
            <a:r>
              <a:rPr lang="en-AU" altLang="en-US" sz="3600" dirty="0" smtClean="0"/>
              <a:t> </a:t>
            </a:r>
            <a:r>
              <a:rPr lang="id-ID" altLang="en-US" sz="3600" dirty="0" smtClean="0"/>
              <a:t>keguguran dan sendi membengkak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dalam</a:t>
            </a:r>
            <a:r>
              <a:rPr lang="en-AU" altLang="en-US" sz="3600" dirty="0" smtClean="0"/>
              <a:t> 2 </a:t>
            </a:r>
            <a:r>
              <a:rPr lang="en-AU" altLang="en-US" sz="3600" dirty="0" err="1" smtClean="0"/>
              <a:t>hari</a:t>
            </a:r>
            <a:r>
              <a:rPr lang="en-AU" altLang="en-US" sz="3600" dirty="0" smtClean="0"/>
              <a:t> </a:t>
            </a:r>
            <a:r>
              <a:rPr lang="en-AU" altLang="en-US" sz="3600" dirty="0" err="1" smtClean="0"/>
              <a:t>terakhir</a:t>
            </a:r>
            <a:r>
              <a:rPr lang="en-AU" altLang="en-US" sz="3600" dirty="0" smtClean="0"/>
              <a:t>.</a:t>
            </a:r>
          </a:p>
          <a:p>
            <a:pPr marL="0" indent="0" eaLnBrk="1" hangingPunct="1">
              <a:buFont typeface="Arial" charset="0"/>
              <a:buNone/>
            </a:pPr>
            <a:endParaRPr lang="en-AU" altLang="en-US" sz="3600" b="1" dirty="0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04031" y="476250"/>
            <a:ext cx="8135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Laporan</a:t>
            </a:r>
            <a:r>
              <a:rPr lang="en-AU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Sindrom</a:t>
            </a:r>
            <a:r>
              <a:rPr lang="en-AU" altLang="en-US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alt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Prioritas</a:t>
            </a:r>
            <a:endParaRPr lang="en-AU" alt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ersegi panjang 2"/>
          <p:cNvSpPr/>
          <p:nvPr/>
        </p:nvSpPr>
        <p:spPr>
          <a:xfrm>
            <a:off x="1091526" y="4499086"/>
            <a:ext cx="69609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AU" altLang="en-US" sz="6000" b="1" dirty="0"/>
              <a:t>P KGS DB 3 32071412</a:t>
            </a:r>
          </a:p>
        </p:txBody>
      </p:sp>
    </p:spTree>
    <p:extLst>
      <p:ext uri="{BB962C8B-B14F-4D97-AF65-F5344CB8AC3E}">
        <p14:creationId xmlns:p14="http://schemas.microsoft.com/office/powerpoint/2010/main" val="35091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9294"/>
          </a:xfrm>
        </p:spPr>
        <p:txBody>
          <a:bodyPr/>
          <a:lstStyle/>
          <a:p>
            <a:pPr marL="0" indent="0"/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Negatif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34" y="1714117"/>
            <a:ext cx="8229600" cy="4464495"/>
          </a:xfrm>
        </p:spPr>
        <p:txBody>
          <a:bodyPr/>
          <a:lstStyle/>
          <a:p>
            <a:pPr algn="just"/>
            <a:r>
              <a:rPr lang="en-US" sz="3600" b="1" dirty="0" err="1" smtClean="0"/>
              <a:t>Tujuan</a:t>
            </a:r>
            <a:endParaRPr lang="en-US" sz="3600" b="1" dirty="0" err="1">
              <a:sym typeface="Wingdings" pitchFamily="2" charset="2"/>
            </a:endParaRPr>
          </a:p>
          <a:p>
            <a:pPr lvl="1" algn="just"/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melaporkan</a:t>
            </a:r>
            <a:r>
              <a:rPr lang="en-US" sz="3600" dirty="0"/>
              <a:t> </a:t>
            </a:r>
            <a:r>
              <a:rPr lang="en-US" sz="3600" dirty="0" err="1"/>
              <a:t>bahwa</a:t>
            </a:r>
            <a:r>
              <a:rPr lang="en-US" sz="3600" dirty="0"/>
              <a:t> </a:t>
            </a:r>
            <a:r>
              <a:rPr lang="en-US" sz="3600" dirty="0" err="1"/>
              <a:t>penyakit</a:t>
            </a:r>
            <a:r>
              <a:rPr lang="en-US" sz="3600" dirty="0"/>
              <a:t> </a:t>
            </a:r>
            <a:r>
              <a:rPr lang="en-US" sz="3600" dirty="0" err="1"/>
              <a:t>telah</a:t>
            </a:r>
            <a:r>
              <a:rPr lang="en-US" sz="3600" dirty="0"/>
              <a:t> </a:t>
            </a:r>
            <a:r>
              <a:rPr lang="en-US" sz="3600" dirty="0" err="1"/>
              <a:t>dicari</a:t>
            </a:r>
            <a:r>
              <a:rPr lang="en-US" sz="3600" dirty="0"/>
              <a:t> </a:t>
            </a:r>
            <a:r>
              <a:rPr lang="en-US" sz="3600" dirty="0" err="1"/>
              <a:t>namun</a:t>
            </a:r>
            <a:r>
              <a:rPr lang="en-US" sz="3600" dirty="0"/>
              <a:t> </a:t>
            </a:r>
            <a:r>
              <a:rPr lang="en-US" sz="3600" dirty="0" err="1"/>
              <a:t>tidak</a:t>
            </a:r>
            <a:r>
              <a:rPr lang="en-US" sz="3600" dirty="0"/>
              <a:t> </a:t>
            </a:r>
            <a:r>
              <a:rPr lang="en-US" sz="3600" dirty="0" err="1"/>
              <a:t>ditemukan</a:t>
            </a:r>
            <a:endParaRPr lang="en-US" sz="3600" dirty="0"/>
          </a:p>
          <a:p>
            <a:pPr lvl="1" algn="just"/>
            <a:r>
              <a:rPr lang="en-US" sz="3600" dirty="0" err="1" smtClean="0"/>
              <a:t>Dapat</a:t>
            </a:r>
            <a:r>
              <a:rPr lang="en-US" sz="3600" dirty="0" smtClean="0"/>
              <a:t> </a:t>
            </a:r>
            <a:r>
              <a:rPr lang="en-US" sz="3600" dirty="0" err="1" smtClean="0"/>
              <a:t>dijadikan</a:t>
            </a:r>
            <a:r>
              <a:rPr lang="en-US" sz="3600" dirty="0" smtClean="0"/>
              <a:t> </a:t>
            </a:r>
            <a:r>
              <a:rPr lang="en-US" sz="3600" dirty="0" err="1" smtClean="0"/>
              <a:t>bukti</a:t>
            </a:r>
            <a:r>
              <a:rPr lang="en-US" sz="3600" dirty="0" smtClean="0"/>
              <a:t> </a:t>
            </a:r>
            <a:r>
              <a:rPr lang="en-US" sz="3600" dirty="0" err="1"/>
              <a:t>bebas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</a:t>
            </a:r>
            <a:r>
              <a:rPr lang="en-US" sz="3600" dirty="0" err="1" smtClean="0"/>
              <a:t>suatu</a:t>
            </a:r>
            <a:r>
              <a:rPr lang="en-US" sz="3600" dirty="0"/>
              <a:t> </a:t>
            </a:r>
            <a:r>
              <a:rPr lang="en-US" sz="3600" dirty="0" err="1" smtClean="0"/>
              <a:t>penyakit</a:t>
            </a:r>
            <a:r>
              <a:rPr lang="en-US" sz="3600" dirty="0" smtClean="0"/>
              <a:t> </a:t>
            </a:r>
            <a:r>
              <a:rPr lang="en-US" sz="3600" dirty="0" err="1" smtClean="0"/>
              <a:t>priotitas</a:t>
            </a:r>
            <a:endParaRPr lang="en-US" sz="3600" dirty="0" smtClean="0"/>
          </a:p>
          <a:p>
            <a:pPr algn="just"/>
            <a:r>
              <a:rPr lang="en-US" sz="3600" b="1" dirty="0" err="1" smtClean="0">
                <a:sym typeface="Wingdings" pitchFamily="2" charset="2"/>
              </a:rPr>
              <a:t>Pengirim</a:t>
            </a:r>
            <a:r>
              <a:rPr lang="en-US" sz="3600" b="1" dirty="0" smtClean="0">
                <a:sym typeface="Wingdings" pitchFamily="2" charset="2"/>
              </a:rPr>
              <a:t> </a:t>
            </a:r>
            <a:r>
              <a:rPr lang="en-US" sz="3600" b="1" dirty="0" err="1" smtClean="0">
                <a:sym typeface="Wingdings" pitchFamily="2" charset="2"/>
              </a:rPr>
              <a:t>laporan</a:t>
            </a:r>
            <a:r>
              <a:rPr lang="en-US" sz="3600" b="1" dirty="0" smtClean="0">
                <a:sym typeface="Wingdings" pitchFamily="2" charset="2"/>
              </a:rPr>
              <a:t> </a:t>
            </a:r>
          </a:p>
          <a:p>
            <a:pPr lvl="1" algn="just"/>
            <a:r>
              <a:rPr lang="en-US" sz="3600" dirty="0" err="1" smtClean="0">
                <a:sym typeface="Wingdings" pitchFamily="2" charset="2"/>
              </a:rPr>
              <a:t>dikirimkan</a:t>
            </a:r>
            <a:r>
              <a:rPr lang="en-US" sz="3600" dirty="0" smtClean="0">
                <a:sym typeface="Wingdings" pitchFamily="2" charset="2"/>
              </a:rPr>
              <a:t> </a:t>
            </a:r>
            <a:r>
              <a:rPr lang="en-US" sz="3600" b="1" dirty="0" err="1" smtClean="0">
                <a:sym typeface="Wingdings" pitchFamily="2" charset="2"/>
              </a:rPr>
              <a:t>hanya</a:t>
            </a:r>
            <a:r>
              <a:rPr lang="en-US" sz="3600" b="1" dirty="0" smtClean="0">
                <a:sym typeface="Wingdings" pitchFamily="2" charset="2"/>
              </a:rPr>
              <a:t> </a:t>
            </a:r>
            <a:r>
              <a:rPr lang="en-US" sz="3600" dirty="0" err="1" smtClean="0">
                <a:sym typeface="Wingdings" pitchFamily="2" charset="2"/>
              </a:rPr>
              <a:t>oleh</a:t>
            </a:r>
            <a:r>
              <a:rPr lang="en-US" sz="3600" dirty="0" smtClean="0">
                <a:sym typeface="Wingdings" pitchFamily="2" charset="2"/>
              </a:rPr>
              <a:t> </a:t>
            </a:r>
            <a:r>
              <a:rPr lang="en-US" sz="3600" b="1" dirty="0" err="1">
                <a:sym typeface="Wingdings" pitchFamily="2" charset="2"/>
              </a:rPr>
              <a:t>Pelsa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tiap</a:t>
            </a:r>
            <a:r>
              <a:rPr lang="en-US" sz="3600" dirty="0">
                <a:sym typeface="Wingdings" pitchFamily="2" charset="2"/>
              </a:rPr>
              <a:t> </a:t>
            </a:r>
            <a:r>
              <a:rPr lang="en-US" sz="3600" dirty="0" err="1" smtClean="0">
                <a:sym typeface="Wingdings" pitchFamily="2" charset="2"/>
              </a:rPr>
              <a:t>hari</a:t>
            </a:r>
            <a:r>
              <a:rPr lang="en-US" sz="3600" dirty="0" smtClean="0">
                <a:sym typeface="Wingdings" pitchFamily="2" charset="2"/>
              </a:rPr>
              <a:t> </a:t>
            </a:r>
            <a:r>
              <a:rPr lang="en-US" sz="3600" dirty="0" err="1">
                <a:sym typeface="Wingdings" pitchFamily="2" charset="2"/>
              </a:rPr>
              <a:t>J</a:t>
            </a:r>
            <a:r>
              <a:rPr lang="en-US" sz="3600" dirty="0" err="1" smtClean="0">
                <a:sym typeface="Wingdings" pitchFamily="2" charset="2"/>
              </a:rPr>
              <a:t>umat</a:t>
            </a:r>
            <a:endParaRPr lang="en-AU" sz="3600" b="1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74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9294"/>
          </a:xfrm>
        </p:spPr>
        <p:txBody>
          <a:bodyPr/>
          <a:lstStyle/>
          <a:p>
            <a:pPr marL="0" indent="0"/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Negatif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34" y="1623173"/>
            <a:ext cx="8229600" cy="4464495"/>
          </a:xfrm>
        </p:spPr>
        <p:txBody>
          <a:bodyPr/>
          <a:lstStyle/>
          <a:p>
            <a:pPr algn="just"/>
            <a:r>
              <a:rPr lang="en-US" sz="3600" dirty="0" err="1" smtClean="0"/>
              <a:t>Contoh</a:t>
            </a:r>
            <a:r>
              <a:rPr lang="en-US" sz="3600" dirty="0" smtClean="0"/>
              <a:t> SMS</a:t>
            </a:r>
            <a:r>
              <a:rPr lang="en-US" sz="3600" b="1" dirty="0" smtClean="0"/>
              <a:t>: </a:t>
            </a:r>
            <a:r>
              <a:rPr lang="en-US" sz="5400" b="1" dirty="0" smtClean="0"/>
              <a:t>PNEG</a:t>
            </a:r>
          </a:p>
          <a:p>
            <a:pPr algn="just"/>
            <a:r>
              <a:rPr lang="en-US" sz="3600" dirty="0" err="1" smtClean="0"/>
              <a:t>Balasan</a:t>
            </a:r>
            <a:r>
              <a:rPr lang="en-US" sz="3600" dirty="0" smtClean="0"/>
              <a:t> SMS:</a:t>
            </a:r>
          </a:p>
          <a:p>
            <a:pPr lvl="1" algn="just"/>
            <a:r>
              <a:rPr lang="en-US" sz="3600" dirty="0" err="1" smtClean="0"/>
              <a:t>Terima</a:t>
            </a:r>
            <a:r>
              <a:rPr lang="en-US" sz="3600" dirty="0" smtClean="0"/>
              <a:t> </a:t>
            </a:r>
            <a:r>
              <a:rPr lang="en-US" sz="3600" dirty="0" err="1"/>
              <a:t>kasih</a:t>
            </a:r>
            <a:r>
              <a:rPr lang="en-US" sz="3600" dirty="0"/>
              <a:t>. </a:t>
            </a:r>
            <a:r>
              <a:rPr lang="en-US" sz="3600" dirty="0" err="1"/>
              <a:t>Anda</a:t>
            </a:r>
            <a:r>
              <a:rPr lang="en-US" sz="3600" dirty="0"/>
              <a:t> </a:t>
            </a:r>
            <a:r>
              <a:rPr lang="en-US" sz="3600" dirty="0" err="1"/>
              <a:t>telah</a:t>
            </a:r>
            <a:r>
              <a:rPr lang="en-US" sz="3600" dirty="0"/>
              <a:t> </a:t>
            </a:r>
            <a:r>
              <a:rPr lang="en-US" sz="3600" dirty="0" err="1"/>
              <a:t>melaporkan</a:t>
            </a:r>
            <a:r>
              <a:rPr lang="en-US" sz="3600" dirty="0"/>
              <a:t> </a:t>
            </a:r>
            <a:r>
              <a:rPr lang="en-US" sz="3600" dirty="0" err="1"/>
              <a:t>bahwa</a:t>
            </a:r>
            <a:r>
              <a:rPr lang="en-US" sz="3600" dirty="0"/>
              <a:t> </a:t>
            </a:r>
            <a:r>
              <a:rPr lang="en-US" sz="3600" dirty="0" err="1"/>
              <a:t>tidak</a:t>
            </a:r>
            <a:r>
              <a:rPr lang="en-US" sz="3600" dirty="0"/>
              <a:t> </a:t>
            </a:r>
            <a:r>
              <a:rPr lang="en-US" sz="3600" dirty="0" err="1"/>
              <a:t>ada</a:t>
            </a:r>
            <a:r>
              <a:rPr lang="en-US" sz="3600" dirty="0"/>
              <a:t> </a:t>
            </a:r>
            <a:r>
              <a:rPr lang="en-US" sz="3600" dirty="0" err="1"/>
              <a:t>kasus</a:t>
            </a:r>
            <a:r>
              <a:rPr lang="en-US" sz="3600" dirty="0"/>
              <a:t> </a:t>
            </a:r>
            <a:r>
              <a:rPr lang="en-US" sz="3600" dirty="0" err="1"/>
              <a:t>baru</a:t>
            </a:r>
            <a:r>
              <a:rPr lang="en-US" sz="3600" dirty="0"/>
              <a:t> </a:t>
            </a:r>
            <a:r>
              <a:rPr lang="en-US" sz="3600" dirty="0" err="1" smtClean="0"/>
              <a:t>sindrom</a:t>
            </a:r>
            <a:r>
              <a:rPr lang="en-US" sz="3600" dirty="0" smtClean="0"/>
              <a:t> </a:t>
            </a:r>
            <a:r>
              <a:rPr lang="en-US" sz="3600" dirty="0"/>
              <a:t>lain di </a:t>
            </a:r>
            <a:r>
              <a:rPr lang="en-US" sz="3600" dirty="0" err="1"/>
              <a:t>Ragunan</a:t>
            </a:r>
            <a:r>
              <a:rPr lang="en-US" sz="3600" dirty="0"/>
              <a:t>, </a:t>
            </a:r>
            <a:r>
              <a:rPr lang="en-US" sz="3600" dirty="0" err="1"/>
              <a:t>Pasar</a:t>
            </a:r>
            <a:r>
              <a:rPr lang="en-US" sz="3600" dirty="0"/>
              <a:t> </a:t>
            </a:r>
            <a:r>
              <a:rPr lang="en-US" sz="3600" dirty="0" err="1"/>
              <a:t>Minggu</a:t>
            </a:r>
            <a:r>
              <a:rPr lang="en-US" sz="3600" dirty="0"/>
              <a:t>, Jakarta Selatan, </a:t>
            </a:r>
            <a:r>
              <a:rPr lang="en-US" sz="3600" dirty="0" err="1"/>
              <a:t>Dki</a:t>
            </a:r>
            <a:r>
              <a:rPr lang="en-US" sz="3600" dirty="0"/>
              <a:t> Jakarta </a:t>
            </a:r>
            <a:r>
              <a:rPr lang="en-US" sz="3600" dirty="0" err="1"/>
              <a:t>selama</a:t>
            </a:r>
            <a:r>
              <a:rPr lang="en-US" sz="3600" dirty="0"/>
              <a:t> 1 </a:t>
            </a:r>
            <a:r>
              <a:rPr lang="en-US" sz="3600" dirty="0" err="1"/>
              <a:t>minggu</a:t>
            </a:r>
            <a:r>
              <a:rPr lang="en-US" sz="3600" dirty="0"/>
              <a:t> </a:t>
            </a:r>
            <a:r>
              <a:rPr lang="en-US" sz="3600" dirty="0" err="1"/>
              <a:t>terakhir</a:t>
            </a:r>
            <a:endParaRPr lang="en-AU" sz="3600" b="1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19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4213" y="2565400"/>
            <a:ext cx="8229600" cy="1143000"/>
          </a:xfrm>
        </p:spPr>
        <p:txBody>
          <a:bodyPr/>
          <a:lstStyle/>
          <a:p>
            <a:pPr eaLnBrk="1" hangingPunct="1"/>
            <a:r>
              <a:rPr lang="id-ID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Skenario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</a:t>
            </a:r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Tanda</a:t>
            </a: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Umum</a:t>
            </a: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&amp;</a:t>
            </a:r>
            <a:b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Sindrom</a:t>
            </a: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Prioritas</a:t>
            </a:r>
            <a:endParaRPr lang="id-ID" sz="4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DATAKU (F)\PKW\PIC\Pic Pkw 12\Photo0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47638"/>
            <a:ext cx="54864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33400" y="3810000"/>
            <a:ext cx="2895600" cy="2603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Seekor</a:t>
            </a:r>
            <a:r>
              <a:rPr lang="en-AU" sz="3200" dirty="0"/>
              <a:t> </a:t>
            </a:r>
            <a:r>
              <a:rPr lang="en-AU" sz="3200" dirty="0" err="1"/>
              <a:t>sapi</a:t>
            </a:r>
            <a:r>
              <a:rPr lang="en-AU" sz="3200" dirty="0"/>
              <a:t> m</a:t>
            </a:r>
            <a:r>
              <a:rPr lang="id-ID" sz="3200" dirty="0" err="1" smtClean="0"/>
              <a:t>en</a:t>
            </a:r>
            <a:r>
              <a:rPr lang="en-US" sz="3200" dirty="0" err="1" smtClean="0"/>
              <a:t>galami</a:t>
            </a:r>
            <a:r>
              <a:rPr lang="en-AU" sz="3200" dirty="0" smtClean="0"/>
              <a:t> prolapse </a:t>
            </a:r>
            <a:r>
              <a:rPr lang="en-AU" sz="3200" dirty="0" err="1" smtClean="0"/>
              <a:t>rahim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data:image/jpeg;base64,/9j/4AAQSkZJRgABAQAAAQABAAD/2wCEAAkGBhQRERUUExQVFRQWFxoXFxcVGRgYGhgaGBoaGBoYGBccHCYgGB0jGhcaHy8gIycpLCwsGB8xNTAqNSYrLCkBCQoKDgwOGg8PGiwkHCQsLCwsKSwsKSwsKSksLCwsLCksLCwsLCwsLCwsLCwsLCwsLCwsLCwsKSwsLCwsLCwsLP/AABEIAMIBBAMBIgACEQEDEQH/xAAbAAACAwEBAQAAAAAAAAAAAAAEBQIDBgABB//EADwQAAEDAgQEAwgBBAEDBAMAAAEAAhEDIQQSMUEFUWFxIoGRBhMyobHB0fDhFEJS8WIVI4IzcrLCQ5Ki/8QAGQEAAwEBAQAAAAAAAAAAAAAAAQIDAAQF/8QAKhEAAgICAgIBBAEEAwAAAAAAAAECERIhAzFBURMiMmGBcSNC0fAEFLH/2gAMAwEAAhEDEQA/AGcF2WNBaRuOXkuoVPdOzOuY8N9CCL/JK24oxGw+inSrg67TC5sSSY2PFvFmgC1/+VyZPW+ye+z/AB/NZ5YGiw2cN9N1j2vmzhY6FH8PpltRjm6AgmeYOlluh1J3Y0LhVe6AIu4OuJAkx6KXDsYHvAMyC0c7AwFbXxdJ9Uj4ARFrT16BCcMaKdQ2kNMhzd72hKVHlaoGVdTdtnWtHOfNGcExgIhzpcSZJMz28uVkkfUBLc7nWDpLbxMwAVSaXuocSCYnqAd/nqgpVsDlRr8ZVtHO08pBWedUy3kSAQNeVpjdUVeMGo3KQdbEu+4F0PXOWx+K8gD5+aXkeSDnrQRSdPxFzidYMAX+i9xQyxA2i1xIAiZ6+iGp1DFtDvyPVUvqlxiLkC2mmnyHzXPiDIMqvOUSWx/iIBBjobiQgH4iajmm9W06QbRl7gc+Ssw9QhtmAAGS43IIuLfK6BwdN5e4Wv4if8oOx6n6IxVDJ+SeEqFrSAfCHGw1lwvpsITLDYsEC+ZxFgJsB/cQOWndInYkEuIEaHpJ1kd/SVGm57x4CLSCQexIPTeEOSGQme9D2piRVytAyumQHkk5YB27g9ik2KxhE5XDKDHQjmT5/JE4Gk6mXPzySOfiMSNZ3bB9EuxzwAZAAjQbA7EeingrHc2laI4DO7NFXQguGoP40Rj8aadR1MHM5kSRyI6+iWUqGVjqjTAMtDYItEm/nKXMf7t7Xzdx+QFgU8uGEntE1zSqk9mlx2PLrgZYAk79yUnq45xOXNAJAPXuptY+u1zwNNQDqACSY0iyBqaDqP4TR41FVRCbk3cjWcGoim2m50QKwM9LX9QquLYun4y46klsbgmxCXU8UA1rSJLQIbfwkkDNryHXdRx+CJrzcwPCNAA0ak7CT8lpcalGn/JZ6jSFfEabnvzgRNlczhhc7wfC2ILt43jqVfiuLspkBxa9hY/4QfjjwmNxP5VzuLU6lOkyj4XAQ86FwsfWZHosk1HYsYRW5bI0fesLnHK4uaGmZuA4OMEaG0diq6dJ7rESHf28txB+d0Lj8fUYYJEgQ4HnMH0kK6jxB4EkyZLWkQIAEQI1MpW56a6KylxtdFZwJeZgAgkkOAdOkHb5WXVsI8klwBERlaABl10G6tp4eABP8GdlOjjgHFjj4uRieyfb6ZDlg4u/BRSp0XDQNO0W02PUIavwIkyx+Yawd+xTaaddhyHoSNQeqDwHES2maby0uY8DeQD2Bm4n/wAgi5SQsTN4ihUa4gsd6fhctieIUXX8V72BPzXI/OvQzizqdMRvHWxU8zWtFg6bW1CXVK99+6k2pPOf31XVQgQyp+9Psi8JjC0xfogcIzNN0VRpxeOyzKJS7QyxYzOEanbqFbggOsgeU30/CFa6wMSeanQxRzwRBv8AlT0UclYRiSJGWcpHQm+vbRGYKoGtcPDlIuXRJA+fkEqe2HOI6n1VlCpBDi2emg9UvQNpk6J8T48LTe885tPTZG4riYDiXAcxrcHkNZ3jqllEkElwm8gz5abq3EUGw06OLbgjLcWtz7BKt6CnS0FtrZg4CIJExoCbntYHVCAz0duZ2+q9wtRpGUZWF0m5jLbXlsbdV7iAZEDS0zaf5lBmeytpBF4yiBrEnkY84J5LsMW57g5XCBAuPxBkQi8RQb7sNbczndaRpAb6Jb7vxi5YbkW1I0A1jVK/RSUWkg3BYZgZAkuMjMQANLtgmTtqqcPhzlkBokTI8MzO2k7+aowuKIqNkkhxIcLGZhsAdfsqqWILWFotJkHuf0KTUq0SbVWy08SDDZoLhu69+aV5PeOMk+I3+vkifdWk+p+gG56Kz+gtLbi8OGhgkTPkiqhtkvqkeYrEMZSyiCSHCI0ItEz8W/ks1jpBE3sdfJOn0WtJzZ8/kGiBAJ3nZB8Tw8lvdWi9oPlGj9m8R4fdkNBcMwdY5piW30tPz5JZiuG5akSPBJbvNwR9QVRgMQKRDhOYOG821+H79E0xeOa+XNFyGxa1/wDSWSd6KyqSp+BW4F1Ro1JBnmSSc3a5FuiM4nUc+m20ZozAWdlmDHnbsFV/WTUc4tgiPhnrPLmFDEcSL6wJGVgAbJ5NufPT1RjvsK2Lq7GvqNNOjlYB8F3F5GpLokzHyQ1YgPbUotNMNIIJJJmZB/eSYcOrvdDKd2gnLM23N9huh8dSJBDjFtuQkelkybsnHvyKKlc5mteJMySZuS6bp5U4jnaKYt7pzrEQfEZn95KFDAh9H3rhGUlszAgDXqQUJicBo5r3F7m5iSbCCWkTuZFkj5Iy+lfx+zTuhxU48H18zqdnNEgWGa99d/wlvtVhmWqNs6wd6WPRecK4eXgPbTcSATJgCRuHT0m6jxfCtcxjspJIzZ3TJAJERMSEqX9RNP8AkopZcdMV8NwlR5IY8tvBMm/kLo3EYIht36mDEAWgS4onhGKa2q4sBEh2bOAYaL+HrGqrxnEGkOBAu0RbreD1lWbbkcr7LMFw59RgLCYEttJBg7eq5S4diTk/9bLewAdEW5OH0XINbDYY2iDoYkC5VWQNcR1Kra2dDp++asYCPi31/jzXSYIpssTt8/Je1sWQDB5Rpod17QiAAZtNvsm/BfZ04kz8LWmM0fIDcpLHindIq4fQq1QRTaXEEeLQTuisR7P1meJ4JvJLSCetgttgsCyiwMYIA9SeZKqfj2A9UKo6VxKjFtwD3Xgk7EA36GyIo8AruOmVnIi5j7Std/X0/wDIDzUqeOpkxmBPRZoeMEjNt9nKhieWgd8J29CmVbgGdrQToImSTfunYc1RdiAOSVR1VjKKXgT0vZdgLXG5FyNieoV54UySXXJ1+f5RVXGDmqRiwSAhgh6Xo6nQa0+FiqxOBY7Vg/bIrFV8g6pHiMe7ms4RDkLsfwBwfmpubqDEAbzsl9XBvBcSCBM7Re9jfmbI+tinSqTxE8/VB8etHPKMXoWsw7oMl+cEObAEQAZMETroAtBgXP8AcNbkysDYOUgOIB5ECD+UI7FAgEC4nv8Av4Q9bibnnSBvFpAgxG/3XLPK6ZNfRohxnFU3OblbrMmTYm5zA31VH/TqbqecuOdvwAaTvJnSLI7D0ffGoXhrGkCXGPinQb9f/HZAspFsiZvt03TwknonJtfVQubW90ZiTZo5Ta5Hb6pxRAeQC7wtIBcLQ0XsPIgdwlWPaSHAC7XAyL25/NM+E4JxLB4nNLTJggGIEDn36KuSRdp2AYfDNqe9dJbkDnNOumk+ZQ7jmaWiDmLjcQJMER6p7U4U8yynTcATDiBANjr3so4/2cry54pzOl4y2EmPJSUr66KQi6M/gqGSmCdcwcRpYXief4UsZSlzC7QwYidLz/8A0UzFINptENzPMO5gsBdI5TcEdkvx9MtqUzAsRA3gn9HoqLsVoM4QxtSjWpSQ0Z3B0f2gE6JViZ92wuvDdNIJgg9exTDD1DQpPkn/ALgDABqJcJvsItPkhuK1QaTS0yMxaY6ASCNiISQ4lGTft2LJLGwzAcTy4Usyzmpm5NmyL21QvEONGoQAwNaGiQ28aHfYx3SkVXGgMvxMqFoB/wCUkXjvZH0uIn3dVtTNOUQYOY5RIBTKD2QydFdOmPeAvLRnvBs28mPPkqsVgWve4l4kua2mAMwEmJMaCNlRgCHPph85fEJHPnPOfstJhcIyiCXFmZ8/GJIM3ubNMCPNFvFiNeRLR9kaz8xvZxGmsbjpK8T6ngnOksz5Z/s8TeZuLLk2cjYil2HItcWKtdhiW6zlb8O58/Mqg1s0fEBvm5/dHcNol9RjA7Uj0VG5ICWxp7PezD6xDneFk3MXPQD7re4eg2kwMYIa2371VLq7aTLaAQAk54wXPjZNaR3Q41EZ8Z4hkZA1dZZyrUPNWcWr56jQoVxGqS7djv0Qp0c1gmVBraXw3duTsgqFcNbO5UP6iO6YVaG4xhjWSqX46OpS11e3VDVcRJQGyGDsVfVWUcVF5SkV5UjietkRMg/E8QJ3Q1OtmdGyX1MVe3ootrwsBsuxVaSYQb6tlzn6oeqU6EbC8JWMrc8BdR9z4WgEfFz7zvK+fYZ6PwHESx0SQ02d2SteQwfs1gxzJPgblnSAi6FajoGNH/iPwlYw1wBdHswcan0UVSOmhkzKNmjsF6arRyQLnhoVDcRK2YcRm2sTtAQGM4iG6fNV4zGw2Ak7qmsoN+DVRRxCtSqHxNAcP7hr+3KzftPRMBzdA0AO5HM03HkmGLcQSh24nMC1wlpsUa8kZOxbQxbi07w20iYyjY9VHEUCcO14m73Ehulw2JG+iJxdAh7gw5RlsY6C/UfyrsNwU1GZXu92M+YkEXzZQ0xpE873WbS2ybWjK1Wua9paT/lboCTboJUquMdrm+KO9k549wN9NwLPGQdGzIjmBaOxQlPgVXENzsa0X3c1s32BM23RzjLZzNeC7hRb7sOB8bHzDwImBAHM2+SZ1eLPNMvfdt4jKZu2fCe8fNJ+H8ONOrkfdz2PgAhw+FxBtrpr1Vtet/22tY0ANAdOs9xuenbkhSuweme4pznvJpg06f8AY0y05dpA17rxQOGfqADIBl2pneJt2XqGVAbkfUK/s7hnf/jy/wDtJH8KnDey1Cm8PYXhw0EiPoiG1iFL391Q9LBAPEahIF0vpUct0Tjao+3pZAYvEiEiYZHrPFVXvEqlzCp4dUl8qXEH3jdERdEKT7dlB+IOyoNWygasJrFCG157bqqpVgIZ9a2qrdXKIrYQakBRFfmg62KUaNQm6ahbCPf3ld70qt+iiHSiay11XUoatVXrnwgcQ+EyEY0wj51RAsUtwGJlM3CVmZGr9mcbn8LtWi3ZNcViQFgsNinU3AiZGifv4lmAdp9lzTVHZxztbDcZiptugq+NygCdUur48zr3QNfFEuSILkPBipVGKfYwq8kNUaxzNsiuwWLq9ayXNq+JFYkx/CBoalWSINh7XF4jcadeitZXAa4F0i0Ag3vvyuhGuyqVHKKrS6TTsbXAPI8hJU5xElbWiGIxoyl0wNJBNv0ylo44QHEDwtho2kmT5DomPFMCHOLWm1iPPTvyQFLAw4Zy2xJ76QMvQT6qSUKpnLjTp9kuBcRdVxNMEZgBEmAQD4TpqLx5oXFVwKhy8zmGgnp2+ydUsMfdio2ZJIaGjZpE/wCkHxHCNNV5iZmAAdZ6bQqKSXgeniLncQI69tui5SFFzySIsY+HoPyuTaEs+nDEqLsQl3v7q2hUl3ZTs9ZE8eYB7z6hZ/G4z8J3xR/h/wDH6LGYx8k3TRRLklQ44Vi5cjsU+6z3BaZ94JNv26dYt0DVGWmCLtFb3qirUVTq6ofUTCtlr3hU1KiqNRV1HKiRNs59S6KwZsl9Uq/AVbdkz6sRPYc8qkVCFMEZZO6CxFRKnY70SqYi6ExFeSqnuUgzMCdwqE27LsDUhPsPUkLO0DCfYegTRFUGRJBG4jf96LMMQxxspUZFhMbFC066n739/CRqyidFFavcqjC4iajQd3BW8Sbo7nY90Nw1zfetLtjPnFlGqHbNHja4AjQD780t4hjiwQpVcaCDN5t3QvEqJNIO/wAbHtsUElIMpUKqmOMc1ZgX3KEaYN9CrsMYKqSsauIIK9wlTVvQj16Ktp9VKlQJMhC00Eg2WmAbf8rweXNC1WF3i0cJ2IB6JqKEuE6wo1GGDAJgT1XPtSOSUWmBRVa4MAdpbnfU62TNuEqgF2aGmSAbxNjO11RhMdmPiaYOx7WHWJRwrSDJMEyI+/khJPyiiYnp4RwmG6kn4deuq5OadXoD3suWyfomVMxY2THAvhgO5STh3Ca1QhjW3JgSQAuqYh9MljjcGD/tE9KMrHPEqng1k6LJ1aB1KdUaki+8nvH+0nrVZlUgyfIWUmEte8GIbZX4PiIeMjz4tjzXYdsUyTplJ9QkmJblLY1hPFKQreFDTFeFyo96jeFYZ2Ja6BJY2Z3I0QeM4e9hhzSO4WTp0xW/JAuUcyqzEar33qcSz2oiOGAXB6FBvcoB5Bkao+AWPKwgeSX4hHh/gBiJGh2SurUgpIFGwJ9S5CjTxGUyvcWfEOyolXJML98NtPynvAuJhgLHaG/2Py+iz2Bp5jHNWva6m6CCI+iW10ZG6dw5goHL8WYEE8jYJMGmYOqlwXjQLQyoRlPwzoP4TDEcNLjIPrY9O6Tor2CMZmBa7T6KOF4E2QXEwDtZE1T7uzge6sw1gSDI5H9sll3Y6QFisGabZmRMAo2lTD8O3/nTg+UgH5BXVMKH0y0keLS9h1K6nSFOixjYJA1/RzU+PVmd+TFzIhN8JwRzhTnw5iAXHQAnUp1wjg1NrBULQ5zrknYk7DZNQ4CJuPypT5qehBDinUGVHMyvaW2uZkganlddwutSqOMOuNWnX10KZVfZ33z5dLTpIuDFrzyPJZfjfAnUXZqZlw+Ij8JuOdumUd1aNA/DvJ+COtvspYbGiC0OE/fnKzFD2grARBPp9VLBYp0+IQU8k1tGjJPtGmqYYWLYJtmtoe3JUjBGdNbXsNtVDh1eXSTt9CmgqmXDLaNtv37qbdkppXoVv4e7p5/yuTdmKb/dY9l6loTAhwQn34PQkRrIE+ayuHwrhVc14ObNedtyttwAxXbLbQRJ7FJaLhVxVZ2xc4+UwAlT+gvxfTFspr4eahAENFOx2ibwklOiDUa3mb/daHjDMrRFs1vLVI8I3LUnl97KvHLQFtIc+05pmlmpgNe45Xtb8PMOA2k2jospjMPfN5D7rb0cA2rSvEu36yYWLxjS2oWusQSD3lNwz8Cyt9mh9mKvuaL3D4zcdQAbJs5zMSGvIkuub/M9VnsMwOY2eUJrwACYEwATPObfZT5JXZRr6aLz7PUnE+E9LqA9lKOpG3NN2XP7+6qTaQEH6rm+RkVEVM9m6I0pz1Mop3C2izWgAdAEYWmItH7/AAqnNJn8wNdPSEVP2bES+0uAiiDaWn5FYh5X0jFYQOaQSTMz++qxOK4YWkiLgrq4OS9BaYpdTJIESmmE9mcwbmeAXbAT8/3VGcF4eHODTY6halmGY1uWNIkETcRH5R5uZx0ibTsX8Q9nKVHCU3MHjL8pdeSfF6CAFDimApVWhlszYGYbQL90540YwDJ19/N/P7pfhcO64eZvptr18vRQlNqmV5G9GRxOGdSd7t0ZdQY17InCcYdQMfEDpOnlyWtpcPFQHOBF7u25dv8Aay3FMOCMptGi6ePly7Ak6sbYfjbHkXy7Q7tryXcXYDTzN8Jbe2h8llmYGN7Km4sXmOUlW7Nk12PcNxI7k8kQ3Gw1w9P35pJgnC46WR+CZnexgP8A6jgy20nVK1sZOx/wKrmpZZAvlvsDf6p1RDR4SQLX3IgR/wDWyRcIwhb7ynb3jHDXobn0CLOAc1wmTeJNyQbR8yvN5nbo20+gzEcUzy1oIY2wJ23Lj1lKeJtm5Bh07eSbt4dlqZgbkyQDpmHinmLAL3h7P+41rmk0zY5o338oClDk/qV7GVp7MFxKlEgHKRoUppY503Ohhbb234cGPsNViquHvMWXqce0LO1I0PBqkuzOkNFt7k9uy0NLiLMhAkmSYGn7sqeA8Ga7DU3EmXCeV9BHP6JtQ4HlBIHizSD01/hc0uSNtJ9GSkxeKRNy0A8iSPlsvVpKVEwPh9CuXP8ALL0V+MFpYb3Yc+fhpvI//UpR7K4X3lN5kTmH0THiuLJoVWtElzCAAb3F9dkm9hOLNb7ymdSQ4dojyTLfH/AailiH+0HDctNrpmKjR6kiEp4PgveOxAOrQD83LVcVex9IzYAh3oZWX9k6hdia7Zg1Kbo6GbfVNxyuDZmkmqCeBvDqhpHe7fLUeiA9suA5HNqt0Phd3ix84hU0cQKOIDgZDH+LsDB+S33EcE2vQez/ACFj11aR5wi5YTUguCdnzPhOKuW+Y8tVrvZjAgh5ESTHbU6LC5vdVb6gwfovo3sjXApOJBAc6QToQIuOapzpJWLDemM2YKLW8wFY7DSLNb5T+V7/ANQpDV143lWMxzNi39suPPxZWkC/0RG0qD8IRMtI6pi3FN/yHkvRWG5+nf6IfsGKFf8ASdPks/x/D+7eDHxCPS0x5rZf1TeYn7BYT234gP6miAbAQYNoc7+Aujh+9bEkklYs4a4/1TBzcB6lbJ/D9QCLmf5Wa4fUbTxlInQOi/W33W8NZv8Ak23KEf8AkNppixgn2Zn2z8OHoNbcZzMbm8ntJKKwtLOwGRBuE3xVOlUDcwaQPhnSD/C9pZBOXzvPRTnyp0ojuCYsbgLnUE3nYrDe0OHNOu5h/wDcDzB/YX0t74IHh+vQpP7Q8CZiadjFRgOQiPQ7wUOHlwlsEuP0fO3OGiW141EyOaYkES1wgtMEHUEWKCqsk2XqROZg2EqnPPVbP2GwIqVhVcf/AE3iBzLhr5BZFtK623sDhg9rwCQ9r2uEcr/dLzNqNo3H2Ge0GI/p8bmBgPAmOWhPyThg8MyXSbfI7KPHeBmtTaIzPAEvJDb7mPUwg8J7PVWNLSQYIykEi0Tv6efRcHM4vdnVJO9DNjdZHextf5qQqTIAuDr9+qDbg6oIAm8iSQRfor6fC6pnxM7wSeflc6LjTvo36POJYQYmi5rmjMG+Bx19V8649SbTcWNM5d9vJfScRhZpFvvDd2rRe2yx2P8AY8l4e55u4TaCZPittrp0Xdw8yWp9i8n2jj2SxDnYNgmwlumhBJhPfeOLbkgnp+6rPcL4c/DUnU2zOs7E8420+atDMS+4JtGu/UBc8/qmxLx0OjigP7vn+F4s+/D1wfhf5LlH4w/I/Qd/SOMS12n79FGlw6nTJLad9DaJRbMYbzB6rx2IIM2/eSP1VoNoG4rWHuXNYx5e85QDNhqT2t81lMJOFxLXOnw/Fe8EXv2K2DsSTzO1v2yFdhqcfCYPzHVdPFyqMcZIDaCWNw1TxMpjxze4mdzfl9UaalFgAzOHIBx/tsPKyUMwbWCwgHboOXLVe/0rTsen791Bp32bMzHtHwx/9RUc0SwusRc3Ez1E7orgnFsRRblE5Ncp0v8ATT5J3/TNn4fQ89ipOYN7XiOS6P8AsNxxaEt3Ydw7jwcCahcwiwBDSL7yNdkwp46iSJcxxNhICzz6IvM2CrFDrIHr+lQdN2P8jQ8rYloIg0ovtpOiDrcRaHG1I9QDr+lLDQMzYDqqxRl3P99NkFD8ivlYceKD/BpPMEjZY7joe+oXmACSGtGwGh89VoalKPp+UHXoNMSA7nK6eGoSsk5t9ncQqCWneJR9DHBzR8+hSioM7C42MTG4HPsqcBXHw762uujlhnHXgeXWjR0sUNQZ8+ato8VczQkb/KEl98ZFj32PdTbUO4uuNxraEzHdPjjgTLptvdeu9qHM1i/IEJGKgGvIa+il74Ec58v2yGKoK5JA/tG9tR5rNZEjxgbEf3dbarM1qwtC1r6ggDr5JDxPh4bUDmix1by52XdwTr6WBtsDMjRO/YviLqeIgEDOCDPS/rYpHiKnIW3/AJU+G5s4cwgRv9QumccoNGTpn1mhxCR4iARJPy0PVev4kMwEj/Y+0rJMqkibxE2P05qVV7triPoNyvJ+PRX5maapxKHCCIzc7m2s6a2VDeIXJLjeB69OYSE1ZiduvT+V1eoQ3XX9jnqg+PyK+ZjyhxBo8RdA2nWN/muHGGvsS6OZ1A+6z7aNhPf6/NU+9LG625DYax/pZcNCvlZpH8RAEhxa3lzdp5BWf9VjLoZ1nb8rNPrEkSDlkTtB1VrajwdRE3t6WNkVxryzfKzR1+JGbPgdguWYxHFL2suS/Cvyb5maB1AAiTA8r23+a8FNt/EQO6m3h97vmZiYMTY+kKzEcPl2moGptoJHmptKiqX4KTl62/foFH3bTN9tN5+69rv1FxN55kbT+/Cq2vcNB2cQNYN/oikmBs8rvyjSR0GkKtmIzRAd9u/ZXOzHKSRIvy7mP3RWtNtJP+/OFtJg2ylrQTrp+lc74psdvpqrDQBuYBI126R9PNV06BaXACRyOm9p7JVLWwUyt8AgGRJ1K9bSEZjH7e6ubhp+Ijyv81I4RpPrB6CE+Xo1OwRjNA4T2+nZVVCJLR+yYTSANfWPwoig0HMBEc+u8bo5AxFowwbbQdes7RzVdTC6QBr6DmnHu82oIkzqqzhBqbRax/dEttoOAt90M0BsNMiY1jXyQz8G2S6AH6WF4T2oGeE6WHYW/brxlNp1gGT6p/kkmDERuZqGgdIGw5fu6iGENm08tZCeNoNGuu82joo1cKBsL3sLJc7BgJm080S3S09+fPkuxGAjQbX7pzRwwLYOUAb/AL3UTgmRzkD0kT8von3QMb0J/wCgcTA5anczy5KvE8GDmwTlJ5bRfVOxg26ZiPx35QpHD2Oht35CfqjCfkGNGfbwJg2JNs06HQn/AOK8o+zjGudlNi6SNoPLkn1XDOmTabR9FXUZzbG3+uqf55LyDGhf/RtpiAeca2Eaet1YKjMpHMADr1Vj6ergNI1t0H+16aYMANuLX0sPwVJ8jbbADvDACTyvHzjqpHDgiRds/wAyR+6L3E4QEXAnbldR904C/L+3QW/C2VAdldWmRF9DJ69F2YOjRsG1r+atsWkAEEbneFDJLe4+adS9GsrqTeL3v35qiq5x2MReACZ6Aq2AP7SYG/M6HkSr6Nr5ZI1toT+6pou2K1fQpe+oLeMdpj5FcmNZxlcmyQtMef8AVADpE6j/AB5fKUVT4sHE3IHw7TB3/eaSVKTbSCZMd7K9tWwB57DroFzYx8nUuSSHH9QwiJsCbmDrr9BdSdkLRlda0/iEnpOJMEQDMEx6wrbwbjXTtukcXuh1yX2NBR3I0HxSO+n7oqnva2QJJ6/b93S1zHkTm0sRsvKWFIuTmMzvfX5DmnxVdhc/SDWuA+FoHfbqvfegyBHWJQtN5GhsbRM6CVH3hA/5aW0E/VK6QrkX1HNE+p5/x/KkKzCPCCet7/v2UG1iCJAMfXtup09Y8/09PsktVoN2WtoTF4E3+29l5TpNJtf4ReeV7/de4VwaTI2J5ydlbXxbQBGUSRY69p2gIrGrYyRQ3DEAyc2wFxMxHbVeCg1oaPkJRj8YwyZ8LYHrHyXrWtdcaRt81svFjYJ9AFGmAY1O8/Kei51EPiDF7iNeiLDA0GAM2wAudAesXVdZg2O+vflzuNUuVdgxICiSTcRv5juoNhpuZJN5tbp6lSdgzBuC6BDQdb8tlX/Smx1jnb9vZU01aFa/BziBMiRtbSdPwpU6ZnxQ0Rz5ahEnBHoRfSw7R0/CrrYadRrYydwNY+6FtM2DK24WDrfeOW8qBgbabDb8okUBodZiLW/ZUS8Atv3vB31ai5xYMWgfEgwCLjTqN9drKqpiAIB20kH67qFXibnOysa6GmZO97+YCsc7/IwT8Pkb/KEMtga9HorzZwAbM2B12EwqrTHP/S9DQXTHOTNjHY8vopuZkEi88oMDRUU0LRF7AAecX/fRVlsDN8l6zCEuAIiXWMx0v0/K9fSAFhMi89Cg0mr6FK6lXPoP3oqnRFj+/dXHCDW8kbmw69lXRw5a3MQZdeHQQB97/Jb492JvyUOxEZhoBEHaSq2kEE6ncyiKlECLjTRVChGUSJ1P56p0/Rr2Wuw03bp1JleKvEUak+ECO65M4s2ZZUH0RW/qvFylL7Rl2XHQdgo1AuXIeyiBq7je/JFM08/yvVybwhSbf7F5iHeLyH0C5ctMBSTr2P8A8VKgfAzqCuXKfgCOwxRtQTmB0j7rlyl/b+yy6K8C3wecfREOHhb5fQr1cs/u/wB/BWPQNTeczrn9IVOK2O+V199ly5JL7o/oA44c0e8Nth9AVaR4W9vsuXLrf2saJdhmjJpySLiLjm1/u+y9XIPpAmD8TqkUpkzOs315pDUcf+5fR1ul9l4uU+Naf8v/ANJ832mjwbv+3+82/lA13fF3+kL1clj93+/gWXSGVOkIaYE5ReOiH4gcofFvENLbrlytPtGfRDCOJbe/fzVb3n3D7nQ/VcuXHy+P0aP+TsOZmf8AE/ZT4kbfv+K5cu9/3El0KcQfGETgbnzXLlTj7/RHyEPsbL1cuU32V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>
              <a:latin typeface="Arial" charset="0"/>
            </a:endParaRPr>
          </a:p>
        </p:txBody>
      </p:sp>
      <p:pic>
        <p:nvPicPr>
          <p:cNvPr id="46083" name="Picture 4" descr="http://3.bp.blogspot.com/-CNVkztKrEWk/T02Z70a3nQI/AAAAAAAAAQA/qSavP2rcSA8/s1600/kerbau.gif324466@.jp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654050"/>
            <a:ext cx="78454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0675" y="4508500"/>
            <a:ext cx="6554788" cy="1517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dirty="0" err="1"/>
              <a:t>Seorang</a:t>
            </a:r>
            <a:r>
              <a:rPr lang="en-AU" sz="2400" dirty="0"/>
              <a:t> </a:t>
            </a:r>
            <a:r>
              <a:rPr lang="en-AU" sz="2400" dirty="0" err="1"/>
              <a:t>petani</a:t>
            </a:r>
            <a:r>
              <a:rPr lang="en-AU" sz="2400" dirty="0"/>
              <a:t> </a:t>
            </a:r>
            <a:r>
              <a:rPr lang="en-AU" sz="2400" dirty="0" err="1"/>
              <a:t>mempunyai</a:t>
            </a:r>
            <a:r>
              <a:rPr lang="en-AU" sz="2400" dirty="0"/>
              <a:t> 3 </a:t>
            </a:r>
            <a:r>
              <a:rPr lang="en-AU" sz="2400" dirty="0" err="1"/>
              <a:t>kerbau</a:t>
            </a:r>
            <a:r>
              <a:rPr lang="en-AU" sz="2400" dirty="0"/>
              <a:t> yang </a:t>
            </a:r>
            <a:r>
              <a:rPr lang="en-AU" sz="2400" dirty="0" err="1"/>
              <a:t>mengalami</a:t>
            </a:r>
            <a:r>
              <a:rPr lang="en-AU" sz="2400" dirty="0"/>
              <a:t> </a:t>
            </a:r>
            <a:r>
              <a:rPr lang="en-AU" sz="2400" dirty="0" err="1"/>
              <a:t>mencret</a:t>
            </a:r>
            <a:r>
              <a:rPr lang="en-AU" sz="2400" dirty="0"/>
              <a:t> </a:t>
            </a:r>
            <a:r>
              <a:rPr lang="en-AU" sz="2400" dirty="0" err="1"/>
              <a:t>berdarah</a:t>
            </a:r>
            <a:r>
              <a:rPr lang="en-AU" sz="2400" dirty="0"/>
              <a:t>, </a:t>
            </a:r>
            <a:r>
              <a:rPr lang="en-AU" sz="2400" dirty="0" err="1"/>
              <a:t>demam</a:t>
            </a:r>
            <a:r>
              <a:rPr lang="en-AU" sz="2400" dirty="0"/>
              <a:t> </a:t>
            </a:r>
            <a:r>
              <a:rPr lang="en-AU" sz="2400" dirty="0" err="1" smtClean="0"/>
              <a:t>akut</a:t>
            </a:r>
            <a:r>
              <a:rPr lang="en-AU" sz="2400" dirty="0"/>
              <a:t>. 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http://caraternak.info/wp-content/uploads/2014/01/ayam-pedag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562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134100" y="1600200"/>
            <a:ext cx="2895600" cy="288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/>
              <a:t>10 </a:t>
            </a:r>
            <a:r>
              <a:rPr lang="en-AU" sz="3200" dirty="0" err="1"/>
              <a:t>ayam</a:t>
            </a:r>
            <a:r>
              <a:rPr lang="en-AU" sz="3200" dirty="0"/>
              <a:t> </a:t>
            </a:r>
            <a:r>
              <a:rPr lang="en-AU" sz="3200" dirty="0" err="1" smtClean="0"/>
              <a:t>dengan</a:t>
            </a:r>
            <a:r>
              <a:rPr lang="en-AU" sz="3200" dirty="0" smtClean="0"/>
              <a:t> </a:t>
            </a:r>
            <a:r>
              <a:rPr lang="en-AU" sz="3200" dirty="0" err="1"/>
              <a:t>hidung</a:t>
            </a:r>
            <a:r>
              <a:rPr lang="en-AU" sz="3200" dirty="0"/>
              <a:t> </a:t>
            </a:r>
            <a:r>
              <a:rPr lang="en-AU" sz="3200" dirty="0" err="1"/>
              <a:t>beringus</a:t>
            </a:r>
            <a:r>
              <a:rPr lang="en-AU" sz="3200" dirty="0"/>
              <a:t> </a:t>
            </a:r>
            <a:r>
              <a:rPr lang="en-AU" sz="3200" dirty="0" err="1"/>
              <a:t>dan</a:t>
            </a:r>
            <a:r>
              <a:rPr lang="en-AU" sz="3200" dirty="0"/>
              <a:t> </a:t>
            </a:r>
            <a:r>
              <a:rPr lang="en-AU" sz="3200" dirty="0" err="1"/>
              <a:t>batuk</a:t>
            </a:r>
            <a:endParaRPr lang="id-ID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19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id-ID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id-ID" dirty="0"/>
          </a:p>
        </p:txBody>
      </p:sp>
      <p:pic>
        <p:nvPicPr>
          <p:cNvPr id="481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006" y="0"/>
            <a:ext cx="2657872" cy="477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gambar sapi b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gambar sapi ba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47925"/>
            <a:ext cx="28575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23900" y="4876800"/>
            <a:ext cx="8001000" cy="1517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 smtClean="0"/>
              <a:t>4 </a:t>
            </a:r>
            <a:r>
              <a:rPr lang="fr-FR" sz="3200" dirty="0"/>
              <a:t>sapi </a:t>
            </a:r>
            <a:r>
              <a:rPr lang="fr-FR" sz="3200" dirty="0" smtClean="0"/>
              <a:t>mencret</a:t>
            </a:r>
            <a:r>
              <a:rPr lang="fr-FR" sz="3200" dirty="0"/>
              <a:t>, dan sangat kurus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57276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85842" y="3571876"/>
            <a:ext cx="8001000" cy="259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Seorang</a:t>
            </a:r>
            <a:r>
              <a:rPr lang="en-AU" sz="3200" dirty="0"/>
              <a:t> </a:t>
            </a:r>
            <a:r>
              <a:rPr lang="en-AU" sz="3200" dirty="0" err="1"/>
              <a:t>peternak</a:t>
            </a:r>
            <a:r>
              <a:rPr lang="en-AU" sz="3200" dirty="0"/>
              <a:t> </a:t>
            </a:r>
            <a:r>
              <a:rPr lang="en-AU" sz="3200" dirty="0" err="1"/>
              <a:t>dari</a:t>
            </a:r>
            <a:r>
              <a:rPr lang="en-AU" sz="3200" dirty="0"/>
              <a:t> </a:t>
            </a:r>
            <a:r>
              <a:rPr lang="en-AU" sz="3200" dirty="0" err="1"/>
              <a:t>Tigo</a:t>
            </a:r>
            <a:r>
              <a:rPr lang="en-AU" sz="3200" dirty="0"/>
              <a:t> </a:t>
            </a:r>
            <a:r>
              <a:rPr lang="en-AU" sz="3200" dirty="0" err="1"/>
              <a:t>Balai</a:t>
            </a:r>
            <a:r>
              <a:rPr lang="en-AU" sz="3200" dirty="0"/>
              <a:t>, </a:t>
            </a:r>
            <a:r>
              <a:rPr lang="en-AU" sz="3200" dirty="0" err="1"/>
              <a:t>Matur</a:t>
            </a:r>
            <a:r>
              <a:rPr lang="en-AU" sz="3200" dirty="0"/>
              <a:t>, </a:t>
            </a:r>
            <a:r>
              <a:rPr lang="en-AU" sz="3200" dirty="0" err="1"/>
              <a:t>Agam</a:t>
            </a:r>
            <a:r>
              <a:rPr lang="en-AU" sz="3200" dirty="0"/>
              <a:t>, Sumatera Barat </a:t>
            </a:r>
            <a:r>
              <a:rPr lang="en-AU" sz="3200" dirty="0" err="1"/>
              <a:t>menelepon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melaporkan</a:t>
            </a:r>
            <a:r>
              <a:rPr lang="en-AU" sz="3200" dirty="0"/>
              <a:t>  </a:t>
            </a:r>
            <a:r>
              <a:rPr lang="en-AU" sz="3200" dirty="0" smtClean="0"/>
              <a:t>10 </a:t>
            </a:r>
            <a:r>
              <a:rPr lang="en-AU" sz="3200" dirty="0" err="1"/>
              <a:t>kambing</a:t>
            </a:r>
            <a:r>
              <a:rPr lang="en-AU" sz="3200" dirty="0"/>
              <a:t> yang </a:t>
            </a:r>
            <a:r>
              <a:rPr lang="en-AU" sz="3200" dirty="0" err="1"/>
              <a:t>mati</a:t>
            </a:r>
            <a:r>
              <a:rPr lang="en-AU" sz="3200" dirty="0"/>
              <a:t> </a:t>
            </a:r>
            <a:r>
              <a:rPr lang="en-AU" sz="3200" dirty="0" err="1"/>
              <a:t>mendadak</a:t>
            </a:r>
            <a:r>
              <a:rPr lang="id-ID" sz="3200" dirty="0"/>
              <a:t> dan keluar darah dari lubang kumlah</a:t>
            </a:r>
            <a:r>
              <a:rPr lang="en-AU" sz="3200" dirty="0"/>
              <a:t>. </a:t>
            </a:r>
            <a:endParaRPr lang="id-ID" sz="3200" dirty="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071546"/>
            <a:ext cx="3524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96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1000" y="4321098"/>
            <a:ext cx="8001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 smtClean="0"/>
              <a:t>Sewaktu</a:t>
            </a:r>
            <a:r>
              <a:rPr lang="en-AU" sz="3200" dirty="0" smtClean="0"/>
              <a:t> </a:t>
            </a:r>
            <a:r>
              <a:rPr lang="en-AU" sz="3200" dirty="0"/>
              <a:t>di </a:t>
            </a:r>
            <a:r>
              <a:rPr lang="en-AU" sz="3200" dirty="0" err="1"/>
              <a:t>desa</a:t>
            </a:r>
            <a:r>
              <a:rPr lang="en-AU" sz="3200" dirty="0"/>
              <a:t> (</a:t>
            </a:r>
            <a:r>
              <a:rPr lang="en-AU" sz="3200" dirty="0" err="1"/>
              <a:t>Panta</a:t>
            </a:r>
            <a:r>
              <a:rPr lang="en-AU" sz="3200" dirty="0"/>
              <a:t> </a:t>
            </a:r>
            <a:r>
              <a:rPr lang="en-AU" sz="3200" dirty="0" err="1"/>
              <a:t>Pauh</a:t>
            </a:r>
            <a:r>
              <a:rPr lang="en-AU" sz="3200" dirty="0"/>
              <a:t>, </a:t>
            </a:r>
            <a:r>
              <a:rPr lang="en-AU" sz="3200" dirty="0" err="1"/>
              <a:t>Matur</a:t>
            </a:r>
            <a:r>
              <a:rPr lang="en-AU" sz="3200" dirty="0"/>
              <a:t>, </a:t>
            </a:r>
            <a:r>
              <a:rPr lang="en-AU" sz="3200" dirty="0" err="1"/>
              <a:t>Agam</a:t>
            </a:r>
            <a:r>
              <a:rPr lang="en-AU" sz="3200" dirty="0"/>
              <a:t>, Sumatera Barat),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diberitahu</a:t>
            </a:r>
            <a:r>
              <a:rPr lang="en-AU" sz="3200" dirty="0"/>
              <a:t> </a:t>
            </a:r>
            <a:r>
              <a:rPr lang="en-AU" sz="3200" dirty="0" err="1" smtClean="0"/>
              <a:t>kalau</a:t>
            </a:r>
            <a:r>
              <a:rPr lang="en-AU" sz="3200" dirty="0" smtClean="0"/>
              <a:t> 3 </a:t>
            </a:r>
            <a:r>
              <a:rPr lang="en-AU" sz="3200" dirty="0" err="1" smtClean="0"/>
              <a:t>domba</a:t>
            </a:r>
            <a:r>
              <a:rPr lang="en-AU" sz="3200" dirty="0" smtClean="0"/>
              <a:t> </a:t>
            </a:r>
            <a:r>
              <a:rPr lang="en-AU" sz="3200" dirty="0" err="1" smtClean="0"/>
              <a:t>mengalami</a:t>
            </a:r>
            <a:r>
              <a:rPr lang="en-AU" sz="3200" dirty="0" smtClean="0"/>
              <a:t> </a:t>
            </a:r>
            <a:r>
              <a:rPr lang="en-AU" sz="3200" dirty="0" err="1" smtClean="0"/>
              <a:t>abortus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ft-Right Arrow Callout 10"/>
          <p:cNvSpPr/>
          <p:nvPr/>
        </p:nvSpPr>
        <p:spPr>
          <a:xfrm>
            <a:off x="2922988" y="1443919"/>
            <a:ext cx="2088232" cy="72008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2371"/>
            </a:avLst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>
                <a:solidFill>
                  <a:schemeClr val="tx1"/>
                </a:solidFill>
              </a:rPr>
              <a:t>Sindroma Prioritas</a:t>
            </a:r>
            <a:r>
              <a:rPr lang="en-AU" sz="14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3548910" y="697015"/>
            <a:ext cx="836387" cy="504056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DINAS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2501978" y="1619293"/>
            <a:ext cx="470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/>
              <a:t>YA</a:t>
            </a:r>
            <a:endParaRPr lang="en-A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011220" y="1637771"/>
            <a:ext cx="80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TIDAK</a:t>
            </a:r>
            <a:endParaRPr lang="en-AU" sz="2000" dirty="0"/>
          </a:p>
        </p:txBody>
      </p:sp>
      <p:sp>
        <p:nvSpPr>
          <p:cNvPr id="42" name="Down Arrow 41"/>
          <p:cNvSpPr/>
          <p:nvPr/>
        </p:nvSpPr>
        <p:spPr>
          <a:xfrm>
            <a:off x="3692927" y="2971800"/>
            <a:ext cx="621935" cy="793225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357963" y="2251719"/>
            <a:ext cx="1334966" cy="8115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03584" y="2251718"/>
            <a:ext cx="1334966" cy="81159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U</a:t>
            </a:r>
            <a:endParaRPr lang="en-AU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45291"/>
            <a:ext cx="30353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3"/>
          <p:cNvSpPr/>
          <p:nvPr/>
        </p:nvSpPr>
        <p:spPr>
          <a:xfrm>
            <a:off x="4298846" y="3909785"/>
            <a:ext cx="1356800" cy="6936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OB</a:t>
            </a:r>
            <a:r>
              <a:rPr lang="en-AU" dirty="0" smtClean="0"/>
              <a:t> </a:t>
            </a:r>
            <a:r>
              <a:rPr lang="id-ID" dirty="0" smtClean="0"/>
              <a:t>Pengobatan</a:t>
            </a:r>
            <a:endParaRPr lang="en-AU" dirty="0"/>
          </a:p>
        </p:txBody>
      </p:sp>
      <p:sp>
        <p:nvSpPr>
          <p:cNvPr id="36" name="Rectangle 34"/>
          <p:cNvSpPr/>
          <p:nvPr/>
        </p:nvSpPr>
        <p:spPr>
          <a:xfrm>
            <a:off x="2569062" y="3945761"/>
            <a:ext cx="1152129" cy="5683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LAB</a:t>
            </a:r>
            <a:r>
              <a:rPr lang="en-AU" dirty="0" smtClean="0"/>
              <a:t> </a:t>
            </a:r>
          </a:p>
          <a:p>
            <a:pPr algn="ctr"/>
            <a:r>
              <a:rPr lang="en-AU" dirty="0" err="1" smtClean="0"/>
              <a:t>Spe</a:t>
            </a:r>
            <a:r>
              <a:rPr lang="id-ID" dirty="0" smtClean="0"/>
              <a:t>s</a:t>
            </a:r>
            <a:r>
              <a:rPr lang="en-AU" dirty="0" err="1" smtClean="0"/>
              <a:t>imen</a:t>
            </a:r>
            <a:endParaRPr lang="en-AU" dirty="0"/>
          </a:p>
        </p:txBody>
      </p:sp>
      <p:sp>
        <p:nvSpPr>
          <p:cNvPr id="37" name="Down Arrow 52"/>
          <p:cNvSpPr/>
          <p:nvPr/>
        </p:nvSpPr>
        <p:spPr>
          <a:xfrm>
            <a:off x="3700599" y="4793371"/>
            <a:ext cx="621935" cy="793225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8" name="Rectangle 53"/>
          <p:cNvSpPr/>
          <p:nvPr/>
        </p:nvSpPr>
        <p:spPr>
          <a:xfrm>
            <a:off x="3442890" y="5664038"/>
            <a:ext cx="1152129" cy="5683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PK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4810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8475"/>
            <a:ext cx="4648200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410200" y="914400"/>
            <a:ext cx="3619500" cy="510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melihat</a:t>
            </a:r>
            <a:r>
              <a:rPr lang="en-AU" sz="3200" dirty="0"/>
              <a:t> </a:t>
            </a:r>
            <a:r>
              <a:rPr lang="en-AU" sz="3200" dirty="0" err="1"/>
              <a:t>sapi</a:t>
            </a:r>
            <a:r>
              <a:rPr lang="en-AU" sz="3200" dirty="0"/>
              <a:t> Brangus yang </a:t>
            </a:r>
            <a:r>
              <a:rPr lang="en-AU" sz="3200" dirty="0" err="1"/>
              <a:t>mati</a:t>
            </a:r>
            <a:r>
              <a:rPr lang="en-AU" sz="3200" dirty="0"/>
              <a:t> </a:t>
            </a:r>
            <a:r>
              <a:rPr lang="en-AU" sz="3200" dirty="0" err="1"/>
              <a:t>mendadak</a:t>
            </a:r>
            <a:r>
              <a:rPr lang="en-AU" sz="3200" dirty="0"/>
              <a:t> di </a:t>
            </a:r>
            <a:r>
              <a:rPr lang="en-AU" sz="3200" dirty="0" err="1"/>
              <a:t>Kampung</a:t>
            </a:r>
            <a:r>
              <a:rPr lang="en-AU" sz="3200" dirty="0"/>
              <a:t> </a:t>
            </a:r>
            <a:r>
              <a:rPr lang="en-AU" sz="3200" dirty="0" err="1"/>
              <a:t>Teluk</a:t>
            </a:r>
            <a:r>
              <a:rPr lang="en-AU" sz="3200" dirty="0"/>
              <a:t> </a:t>
            </a:r>
            <a:r>
              <a:rPr lang="en-AU" sz="3200" dirty="0" err="1"/>
              <a:t>Rumbia</a:t>
            </a:r>
            <a:r>
              <a:rPr lang="en-AU" sz="3200" dirty="0"/>
              <a:t>, </a:t>
            </a:r>
            <a:r>
              <a:rPr lang="en-AU" sz="3200" dirty="0" err="1"/>
              <a:t>Singkil</a:t>
            </a:r>
            <a:r>
              <a:rPr lang="en-AU" sz="3200" dirty="0"/>
              <a:t>, Aceh </a:t>
            </a:r>
            <a:r>
              <a:rPr lang="en-AU" sz="3200" dirty="0" err="1"/>
              <a:t>Singkil</a:t>
            </a:r>
            <a:r>
              <a:rPr lang="en-AU" sz="3200" dirty="0"/>
              <a:t>, Aceh, </a:t>
            </a:r>
            <a:r>
              <a:rPr lang="en-AU" sz="3200" dirty="0" err="1"/>
              <a:t>dengan</a:t>
            </a:r>
            <a:r>
              <a:rPr lang="en-AU" sz="3200" dirty="0"/>
              <a:t> </a:t>
            </a:r>
            <a:r>
              <a:rPr lang="en-AU" sz="3200" dirty="0" err="1"/>
              <a:t>darah</a:t>
            </a:r>
            <a:r>
              <a:rPr lang="en-AU" sz="3200" dirty="0"/>
              <a:t> </a:t>
            </a:r>
            <a:r>
              <a:rPr lang="en-AU" sz="3200" dirty="0" err="1"/>
              <a:t>keluar</a:t>
            </a:r>
            <a:r>
              <a:rPr lang="en-AU" sz="3200" dirty="0"/>
              <a:t> </a:t>
            </a:r>
            <a:r>
              <a:rPr lang="en-AU" sz="3200" dirty="0" err="1"/>
              <a:t>dari</a:t>
            </a:r>
            <a:r>
              <a:rPr lang="en-AU" sz="3200" dirty="0"/>
              <a:t> </a:t>
            </a:r>
            <a:r>
              <a:rPr lang="en-AU" sz="3200" dirty="0" err="1"/>
              <a:t>mulut</a:t>
            </a:r>
            <a:r>
              <a:rPr lang="en-AU" sz="3200" dirty="0"/>
              <a:t>, </a:t>
            </a:r>
            <a:r>
              <a:rPr lang="en-AU" sz="3200" dirty="0" err="1"/>
              <a:t>mata</a:t>
            </a:r>
            <a:r>
              <a:rPr lang="en-AU" sz="3200" dirty="0"/>
              <a:t> </a:t>
            </a:r>
            <a:r>
              <a:rPr lang="en-AU" sz="3200" dirty="0" err="1"/>
              <a:t>dan</a:t>
            </a:r>
            <a:r>
              <a:rPr lang="en-AU" sz="3200" dirty="0"/>
              <a:t> anus.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191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7200" y="863600"/>
            <a:ext cx="4076700" cy="546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melihat</a:t>
            </a:r>
            <a:r>
              <a:rPr lang="en-AU" sz="3200" dirty="0"/>
              <a:t> </a:t>
            </a:r>
            <a:r>
              <a:rPr lang="en-AU" sz="3200" dirty="0" err="1"/>
              <a:t>seekor</a:t>
            </a:r>
            <a:r>
              <a:rPr lang="en-AU" sz="3200" dirty="0"/>
              <a:t> </a:t>
            </a:r>
            <a:r>
              <a:rPr lang="en-AU" sz="3200" dirty="0" err="1"/>
              <a:t>monyet</a:t>
            </a:r>
            <a:r>
              <a:rPr lang="en-AU" sz="3200" dirty="0"/>
              <a:t> di </a:t>
            </a:r>
            <a:r>
              <a:rPr lang="en-AU" sz="3200" dirty="0" err="1"/>
              <a:t>desa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(</a:t>
            </a:r>
            <a:r>
              <a:rPr lang="en-AU" sz="3200" dirty="0" err="1"/>
              <a:t>Julupamai</a:t>
            </a:r>
            <a:r>
              <a:rPr lang="en-AU" sz="3200" dirty="0"/>
              <a:t>, </a:t>
            </a:r>
            <a:r>
              <a:rPr lang="en-AU" sz="3200" dirty="0" err="1"/>
              <a:t>Pallangga</a:t>
            </a:r>
            <a:r>
              <a:rPr lang="en-AU" sz="3200" dirty="0"/>
              <a:t>, </a:t>
            </a:r>
            <a:r>
              <a:rPr lang="en-AU" sz="3200" dirty="0" err="1"/>
              <a:t>Gowa</a:t>
            </a:r>
            <a:r>
              <a:rPr lang="en-AU" sz="3200" dirty="0"/>
              <a:t>, Sulawesi Selatan) yang </a:t>
            </a:r>
            <a:r>
              <a:rPr lang="en-AU" sz="3200" dirty="0" err="1"/>
              <a:t>bertingkah</a:t>
            </a:r>
            <a:r>
              <a:rPr lang="en-AU" sz="3200" dirty="0"/>
              <a:t> </a:t>
            </a:r>
            <a:r>
              <a:rPr lang="en-AU" sz="3200" dirty="0" err="1"/>
              <a:t>laku</a:t>
            </a:r>
            <a:r>
              <a:rPr lang="en-AU" sz="3200" dirty="0"/>
              <a:t> </a:t>
            </a:r>
            <a:r>
              <a:rPr lang="en-AU" sz="3200" dirty="0" err="1"/>
              <a:t>tidak</a:t>
            </a:r>
            <a:r>
              <a:rPr lang="en-AU" sz="3200" dirty="0"/>
              <a:t> </a:t>
            </a:r>
            <a:r>
              <a:rPr lang="en-AU" sz="3200" dirty="0" err="1"/>
              <a:t>biasa</a:t>
            </a:r>
            <a:r>
              <a:rPr lang="en-AU" sz="3200" dirty="0"/>
              <a:t>,  </a:t>
            </a:r>
            <a:r>
              <a:rPr lang="en-AU" sz="3200" dirty="0" err="1"/>
              <a:t>mulut</a:t>
            </a:r>
            <a:r>
              <a:rPr lang="en-AU" sz="3200" dirty="0"/>
              <a:t> </a:t>
            </a:r>
            <a:r>
              <a:rPr lang="en-AU" sz="3200" dirty="0" err="1"/>
              <a:t>berbusa</a:t>
            </a:r>
            <a:r>
              <a:rPr lang="en-AU" sz="3200" dirty="0"/>
              <a:t>, </a:t>
            </a:r>
            <a:r>
              <a:rPr lang="en-AU" sz="3200" dirty="0" err="1"/>
              <a:t>dan</a:t>
            </a:r>
            <a:r>
              <a:rPr lang="en-AU" sz="3200" dirty="0"/>
              <a:t> </a:t>
            </a:r>
            <a:r>
              <a:rPr lang="en-AU" sz="3200" dirty="0" err="1"/>
              <a:t>agresif</a:t>
            </a:r>
            <a:r>
              <a:rPr lang="en-AU" sz="3200" dirty="0"/>
              <a:t>.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52738"/>
            <a:ext cx="3505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71800"/>
            <a:ext cx="264953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9438" y="219075"/>
            <a:ext cx="8001000" cy="2273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dirty="0" err="1"/>
              <a:t>Seorang</a:t>
            </a:r>
            <a:r>
              <a:rPr lang="en-AU" sz="2400" dirty="0"/>
              <a:t> </a:t>
            </a:r>
            <a:r>
              <a:rPr lang="en-AU" sz="2400" dirty="0" err="1"/>
              <a:t>peternak</a:t>
            </a:r>
            <a:r>
              <a:rPr lang="en-AU" sz="2400" dirty="0"/>
              <a:t> di </a:t>
            </a:r>
            <a:r>
              <a:rPr lang="en-AU" sz="2400" dirty="0" err="1"/>
              <a:t>desa</a:t>
            </a:r>
            <a:r>
              <a:rPr lang="en-AU" sz="2400" dirty="0"/>
              <a:t> </a:t>
            </a:r>
            <a:r>
              <a:rPr lang="en-AU" sz="2400" dirty="0" err="1"/>
              <a:t>Anda</a:t>
            </a:r>
            <a:r>
              <a:rPr lang="en-AU" sz="2400" dirty="0"/>
              <a:t> (Nan </a:t>
            </a:r>
            <a:r>
              <a:rPr lang="en-AU" sz="2400" dirty="0" err="1"/>
              <a:t>Tujuah</a:t>
            </a:r>
            <a:r>
              <a:rPr lang="en-AU" sz="2400" dirty="0"/>
              <a:t>, </a:t>
            </a:r>
            <a:r>
              <a:rPr lang="en-AU" sz="2400" dirty="0" err="1"/>
              <a:t>Palupuh</a:t>
            </a:r>
            <a:r>
              <a:rPr lang="en-AU" sz="2400" dirty="0"/>
              <a:t>, </a:t>
            </a:r>
            <a:r>
              <a:rPr lang="en-AU" sz="2400" dirty="0" err="1"/>
              <a:t>Agam</a:t>
            </a:r>
            <a:r>
              <a:rPr lang="en-AU" sz="2400" dirty="0"/>
              <a:t>, Sumatera Barat) </a:t>
            </a:r>
            <a:r>
              <a:rPr lang="en-AU" sz="2400" dirty="0" err="1"/>
              <a:t>memberitahukan</a:t>
            </a:r>
            <a:r>
              <a:rPr lang="en-AU" sz="2400" dirty="0"/>
              <a:t> </a:t>
            </a:r>
            <a:r>
              <a:rPr lang="en-AU" sz="2400" dirty="0" err="1"/>
              <a:t>Anda</a:t>
            </a:r>
            <a:r>
              <a:rPr lang="en-AU" sz="2400" dirty="0"/>
              <a:t> </a:t>
            </a:r>
            <a:r>
              <a:rPr lang="en-AU" sz="2400" dirty="0" smtClean="0"/>
              <a:t>bahwa2 </a:t>
            </a:r>
            <a:r>
              <a:rPr lang="en-AU" sz="2400" dirty="0" err="1" smtClean="0"/>
              <a:t>sapinya</a:t>
            </a:r>
            <a:r>
              <a:rPr lang="en-AU" sz="2400" dirty="0" smtClean="0"/>
              <a:t> </a:t>
            </a:r>
            <a:r>
              <a:rPr lang="en-AU" sz="2400" dirty="0" err="1"/>
              <a:t>mengalami</a:t>
            </a:r>
            <a:r>
              <a:rPr lang="en-AU" sz="2400" dirty="0"/>
              <a:t> </a:t>
            </a:r>
            <a:r>
              <a:rPr lang="en-AU" sz="2400" dirty="0" err="1"/>
              <a:t>abortus</a:t>
            </a:r>
            <a:r>
              <a:rPr lang="en-AU" sz="2400" dirty="0"/>
              <a:t> </a:t>
            </a:r>
            <a:r>
              <a:rPr lang="id-ID" sz="2400" dirty="0"/>
              <a:t>dan sendi membengkak </a:t>
            </a:r>
            <a:r>
              <a:rPr lang="en-AU" sz="2400" dirty="0" err="1"/>
              <a:t>dalam</a:t>
            </a:r>
            <a:r>
              <a:rPr lang="en-AU" sz="2400" dirty="0"/>
              <a:t> </a:t>
            </a:r>
            <a:r>
              <a:rPr lang="en-AU" sz="2400" dirty="0" err="1"/>
              <a:t>dua</a:t>
            </a:r>
            <a:r>
              <a:rPr lang="en-AU" sz="2400" dirty="0"/>
              <a:t> </a:t>
            </a:r>
            <a:r>
              <a:rPr lang="en-AU" sz="2400" dirty="0" err="1"/>
              <a:t>hari</a:t>
            </a:r>
            <a:r>
              <a:rPr lang="en-AU" sz="2400" dirty="0"/>
              <a:t> </a:t>
            </a:r>
            <a:r>
              <a:rPr lang="en-AU" sz="2400" dirty="0" err="1"/>
              <a:t>terakhir</a:t>
            </a:r>
            <a:r>
              <a:rPr lang="en-AU" sz="2400" dirty="0"/>
              <a:t>. </a:t>
            </a:r>
            <a:r>
              <a:rPr lang="en-AU" sz="2400" dirty="0" err="1"/>
              <a:t>Keduanya</a:t>
            </a:r>
            <a:r>
              <a:rPr lang="en-AU" sz="2400" dirty="0"/>
              <a:t> </a:t>
            </a:r>
            <a:r>
              <a:rPr lang="en-AU" sz="2400" dirty="0" smtClean="0"/>
              <a:t>bunting 6 </a:t>
            </a:r>
            <a:r>
              <a:rPr lang="en-AU" sz="2400" dirty="0" err="1" smtClean="0"/>
              <a:t>bulan</a:t>
            </a:r>
            <a:r>
              <a:rPr lang="en-AU" sz="2400" dirty="0"/>
              <a:t>. 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781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33400" y="4343400"/>
            <a:ext cx="5983288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Terdapat</a:t>
            </a:r>
            <a:r>
              <a:rPr lang="en-AU" sz="3200" dirty="0"/>
              <a:t> </a:t>
            </a:r>
            <a:r>
              <a:rPr lang="en-AU" sz="3200" dirty="0" err="1"/>
              <a:t>kematian</a:t>
            </a:r>
            <a:r>
              <a:rPr lang="en-AU" sz="3200" dirty="0"/>
              <a:t> </a:t>
            </a:r>
            <a:r>
              <a:rPr lang="en-AU" sz="3200" dirty="0" err="1"/>
              <a:t>itik</a:t>
            </a:r>
            <a:r>
              <a:rPr lang="en-AU" sz="3200" dirty="0"/>
              <a:t> </a:t>
            </a:r>
            <a:r>
              <a:rPr lang="en-AU" sz="3200" dirty="0" err="1"/>
              <a:t>dengan</a:t>
            </a:r>
            <a:r>
              <a:rPr lang="en-AU" sz="3200" dirty="0"/>
              <a:t> </a:t>
            </a:r>
            <a:r>
              <a:rPr lang="en-AU" sz="3200" dirty="0" err="1"/>
              <a:t>jumlah</a:t>
            </a:r>
            <a:r>
              <a:rPr lang="en-AU" sz="3200" dirty="0"/>
              <a:t> yang </a:t>
            </a:r>
            <a:r>
              <a:rPr lang="en-AU" sz="3200" dirty="0" err="1"/>
              <a:t>tidak</a:t>
            </a:r>
            <a:r>
              <a:rPr lang="en-AU" sz="3200" dirty="0"/>
              <a:t> </a:t>
            </a:r>
            <a:r>
              <a:rPr lang="en-AU" sz="3200" dirty="0" err="1" smtClean="0"/>
              <a:t>wajar</a:t>
            </a:r>
            <a:r>
              <a:rPr lang="en-AU" sz="3200" dirty="0" smtClean="0"/>
              <a:t> </a:t>
            </a:r>
            <a:r>
              <a:rPr lang="en-AU" sz="3200" dirty="0"/>
              <a:t>di </a:t>
            </a:r>
            <a:r>
              <a:rPr lang="en-AU" sz="3200" dirty="0" err="1"/>
              <a:t>desa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dalam</a:t>
            </a:r>
            <a:r>
              <a:rPr lang="en-AU" sz="3200" dirty="0"/>
              <a:t> 2 </a:t>
            </a:r>
            <a:r>
              <a:rPr lang="en-AU" sz="3200" dirty="0" err="1"/>
              <a:t>hari</a:t>
            </a:r>
            <a:r>
              <a:rPr lang="en-AU" sz="3200" dirty="0"/>
              <a:t> </a:t>
            </a:r>
            <a:r>
              <a:rPr lang="en-AU" sz="3200" dirty="0" err="1"/>
              <a:t>terakhir</a:t>
            </a:r>
            <a:r>
              <a:rPr lang="en-AU" sz="3200" dirty="0"/>
              <a:t>, </a:t>
            </a:r>
            <a:r>
              <a:rPr lang="en-AU" sz="3200" dirty="0" err="1"/>
              <a:t>tanpa</a:t>
            </a:r>
            <a:r>
              <a:rPr lang="en-AU" sz="3200" dirty="0"/>
              <a:t> </a:t>
            </a:r>
            <a:r>
              <a:rPr lang="en-AU" sz="3200" dirty="0" err="1"/>
              <a:t>menunjukan</a:t>
            </a:r>
            <a:r>
              <a:rPr lang="en-AU" sz="3200" dirty="0"/>
              <a:t> </a:t>
            </a:r>
            <a:r>
              <a:rPr lang="en-AU" sz="3200" dirty="0" err="1"/>
              <a:t>tanda-tanda</a:t>
            </a:r>
            <a:r>
              <a:rPr lang="en-AU" sz="3200" dirty="0"/>
              <a:t> </a:t>
            </a:r>
            <a:r>
              <a:rPr lang="en-AU" sz="3200" dirty="0" err="1"/>
              <a:t>klinis</a:t>
            </a:r>
            <a:r>
              <a:rPr lang="en-AU" sz="3200" dirty="0"/>
              <a:t>.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1.bp.blogspot.com/-NU-VGkiNdIY/UaBv8uORZKI/AAAAAAAAADU/hi94t9c4Gx8/s1600/American_quarter_hor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403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800600" y="981075"/>
            <a:ext cx="4076700" cy="335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 err="1"/>
              <a:t>Seekor</a:t>
            </a:r>
            <a:r>
              <a:rPr lang="en-AU" sz="3200" dirty="0"/>
              <a:t> </a:t>
            </a:r>
            <a:r>
              <a:rPr lang="en-AU" sz="3200" dirty="0" err="1"/>
              <a:t>kuda</a:t>
            </a:r>
            <a:r>
              <a:rPr lang="en-AU" sz="3200" dirty="0"/>
              <a:t> di </a:t>
            </a:r>
            <a:r>
              <a:rPr lang="en-AU" sz="3200" dirty="0" err="1"/>
              <a:t>desa</a:t>
            </a:r>
            <a:r>
              <a:rPr lang="en-AU" sz="3200" dirty="0"/>
              <a:t> </a:t>
            </a:r>
            <a:r>
              <a:rPr lang="en-AU" sz="3200" dirty="0" err="1"/>
              <a:t>Anda</a:t>
            </a:r>
            <a:r>
              <a:rPr lang="en-AU" sz="3200" dirty="0"/>
              <a:t> </a:t>
            </a:r>
            <a:r>
              <a:rPr lang="en-AU" sz="3200" dirty="0" err="1"/>
              <a:t>mulai</a:t>
            </a:r>
            <a:r>
              <a:rPr lang="en-AU" sz="3200" dirty="0"/>
              <a:t> </a:t>
            </a:r>
            <a:r>
              <a:rPr lang="en-AU" sz="3200" dirty="0" err="1"/>
              <a:t>bertingkah</a:t>
            </a:r>
            <a:r>
              <a:rPr lang="en-AU" sz="3200" dirty="0"/>
              <a:t> </a:t>
            </a:r>
            <a:r>
              <a:rPr lang="en-AU" sz="3200" dirty="0" err="1"/>
              <a:t>aneh</a:t>
            </a:r>
            <a:r>
              <a:rPr lang="en-AU" sz="3200" dirty="0"/>
              <a:t> </a:t>
            </a:r>
            <a:r>
              <a:rPr lang="en-AU" sz="3200" dirty="0" err="1"/>
              <a:t>dan</a:t>
            </a:r>
            <a:r>
              <a:rPr lang="en-AU" sz="3200" dirty="0"/>
              <a:t> </a:t>
            </a:r>
            <a:r>
              <a:rPr lang="en-AU" sz="3200" dirty="0" err="1"/>
              <a:t>agresif</a:t>
            </a:r>
            <a:r>
              <a:rPr lang="en-AU" sz="3200" dirty="0"/>
              <a:t>. 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232818"/>
            <a:ext cx="63452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Box 1"/>
          <p:cNvSpPr txBox="1">
            <a:spLocks noChangeArrowheads="1"/>
          </p:cNvSpPr>
          <p:nvPr/>
        </p:nvSpPr>
        <p:spPr bwMode="auto">
          <a:xfrm rot="-1197248">
            <a:off x="4662488" y="5257800"/>
            <a:ext cx="45227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d-ID" altLang="en-US" sz="4400">
                <a:latin typeface="Lucida Handwriting" pitchFamily="66" charset="0"/>
              </a:rPr>
              <a:t>Terima kasih</a:t>
            </a:r>
            <a:endParaRPr lang="en-AU" altLang="en-US" sz="4400">
              <a:latin typeface="Lucida Handwriting" pitchFamily="66" charset="0"/>
            </a:endParaRPr>
          </a:p>
        </p:txBody>
      </p:sp>
      <p:pic>
        <p:nvPicPr>
          <p:cNvPr id="7885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19240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atriona Mackenzie\Google Drive\AFF23\Communication\Images\deptan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6250"/>
            <a:ext cx="12954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/>
          <p:cNvSpPr txBox="1"/>
          <p:nvPr/>
        </p:nvSpPr>
        <p:spPr>
          <a:xfrm>
            <a:off x="1979712" y="2543444"/>
            <a:ext cx="59243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SLIDE TAMBAHAN</a:t>
            </a:r>
            <a:endParaRPr lang="en-US" sz="6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428606"/>
            <a:ext cx="7776864" cy="56975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dirty="0"/>
              <a:t>DAFTAR</a:t>
            </a:r>
          </a:p>
          <a:p>
            <a:pPr marL="0" indent="0">
              <a:buNone/>
            </a:pPr>
            <a:r>
              <a:rPr lang="en-US" b="1" dirty="0" smtClean="0"/>
              <a:t>D [</a:t>
            </a:r>
            <a:r>
              <a:rPr lang="en-US" b="1" dirty="0" err="1" smtClean="0"/>
              <a:t>nama</a:t>
            </a:r>
            <a:r>
              <a:rPr lang="en-US" b="1" dirty="0" smtClean="0"/>
              <a:t>][</a:t>
            </a:r>
            <a:r>
              <a:rPr lang="en-US" b="1" dirty="0" err="1" smtClean="0"/>
              <a:t>lokasi</a:t>
            </a:r>
            <a:r>
              <a:rPr lang="en-US" b="1" dirty="0" smtClean="0"/>
              <a:t>] [</a:t>
            </a:r>
            <a:r>
              <a:rPr lang="en-US" b="1" dirty="0" err="1" smtClean="0"/>
              <a:t>kode</a:t>
            </a:r>
            <a:r>
              <a:rPr lang="en-US" b="1" dirty="0" smtClean="0"/>
              <a:t> </a:t>
            </a:r>
            <a:r>
              <a:rPr lang="en-US" b="1" dirty="0" err="1" smtClean="0"/>
              <a:t>jenis</a:t>
            </a:r>
            <a:r>
              <a:rPr lang="en-US" b="1" dirty="0" smtClean="0"/>
              <a:t> </a:t>
            </a:r>
            <a:r>
              <a:rPr lang="en-US" b="1" dirty="0" err="1" smtClean="0"/>
              <a:t>pengguna</a:t>
            </a:r>
            <a:r>
              <a:rPr lang="en-US" b="1" dirty="0" smtClean="0"/>
              <a:t>] {email}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	D </a:t>
            </a:r>
            <a:r>
              <a:rPr lang="en-US" dirty="0" err="1" smtClean="0"/>
              <a:t>Priyono</a:t>
            </a:r>
            <a:r>
              <a:rPr lang="en-US" dirty="0" smtClean="0"/>
              <a:t> 73070102 </a:t>
            </a:r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pion@gmail.com</a:t>
            </a:r>
            <a:endParaRPr lang="en-US" dirty="0" smtClean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err="1" smtClean="0">
                <a:sym typeface="Wingdings" pitchFamily="2" charset="2"/>
              </a:rPr>
              <a:t>Koordinator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mendapatkan</a:t>
            </a:r>
            <a:r>
              <a:rPr lang="en-US" dirty="0" smtClean="0">
                <a:sym typeface="Wingdings" pitchFamily="2" charset="2"/>
              </a:rPr>
              <a:t> PIN </a:t>
            </a:r>
            <a:r>
              <a:rPr lang="en-US" dirty="0" err="1" smtClean="0">
                <a:sym typeface="Wingdings" pitchFamily="2" charset="2"/>
              </a:rPr>
              <a:t>dari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isikhnas</a:t>
            </a:r>
            <a:endParaRPr lang="id-ID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Dari </a:t>
            </a:r>
            <a:r>
              <a:rPr lang="en-US" dirty="0" err="1" smtClean="0">
                <a:sym typeface="Wingdings" pitchFamily="2" charset="2"/>
              </a:rPr>
              <a:t>Telepon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Priyono</a:t>
            </a:r>
            <a:r>
              <a:rPr lang="en-US" dirty="0" smtClean="0">
                <a:sym typeface="Wingdings" pitchFamily="2" charset="2"/>
              </a:rPr>
              <a:t> :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	</a:t>
            </a:r>
            <a:r>
              <a:rPr lang="en-US" dirty="0" err="1" smtClean="0">
                <a:sym typeface="Wingdings" pitchFamily="2" charset="2"/>
              </a:rPr>
              <a:t>Sms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ke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isikhnas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id-ID" dirty="0" smtClean="0">
                <a:sym typeface="Wingdings" pitchFamily="2" charset="2"/>
              </a:rPr>
              <a:t>:     </a:t>
            </a:r>
            <a:r>
              <a:rPr lang="en-US" sz="4800" dirty="0">
                <a:sym typeface="Wingdings" pitchFamily="2" charset="2"/>
              </a:rPr>
              <a:t>D[PIN]</a:t>
            </a:r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	</a:t>
            </a:r>
            <a:r>
              <a:rPr lang="id-ID" dirty="0" smtClean="0">
                <a:sym typeface="Wingdings" pitchFamily="2" charset="2"/>
              </a:rPr>
              <a:t>						</a:t>
            </a:r>
            <a:r>
              <a:rPr lang="en-US" dirty="0" err="1" smtClean="0">
                <a:sym typeface="Wingdings" pitchFamily="2" charset="2"/>
              </a:rPr>
              <a:t>Contoh</a:t>
            </a:r>
            <a:r>
              <a:rPr lang="en-US" dirty="0" smtClean="0">
                <a:sym typeface="Wingdings" pitchFamily="2" charset="2"/>
              </a:rPr>
              <a:t>: D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18920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2268127" y="1556791"/>
            <a:ext cx="1714511" cy="803355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Kode</a:t>
            </a:r>
            <a:r>
              <a:rPr lang="en-AU" sz="2400" dirty="0"/>
              <a:t> </a:t>
            </a:r>
            <a:r>
              <a:rPr lang="en-AU" sz="2400" dirty="0" err="1"/>
              <a:t>lokasi</a:t>
            </a:r>
            <a:r>
              <a:rPr lang="en-AU" sz="2400" dirty="0"/>
              <a:t> </a:t>
            </a:r>
            <a:r>
              <a:rPr lang="en-AU" sz="2400" dirty="0" err="1"/>
              <a:t>desa</a:t>
            </a:r>
            <a:endParaRPr lang="en-AU" sz="2400" dirty="0"/>
          </a:p>
        </p:txBody>
      </p:sp>
      <p:sp>
        <p:nvSpPr>
          <p:cNvPr id="5" name="Rectangular Callout 4"/>
          <p:cNvSpPr/>
          <p:nvPr/>
        </p:nvSpPr>
        <p:spPr>
          <a:xfrm>
            <a:off x="4304106" y="1556792"/>
            <a:ext cx="1564037" cy="803355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Kelompok</a:t>
            </a:r>
            <a:r>
              <a:rPr lang="en-AU" sz="2400" dirty="0"/>
              <a:t> </a:t>
            </a:r>
            <a:r>
              <a:rPr lang="en-AU" sz="2400" dirty="0" err="1"/>
              <a:t>Pengguna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25637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800" i="1" dirty="0" smtClean="0"/>
              <a:t>    </a:t>
            </a:r>
            <a:r>
              <a:rPr lang="en-AU" sz="4000" dirty="0" smtClean="0"/>
              <a:t>Q (PERTANYAAN)</a:t>
            </a:r>
          </a:p>
          <a:p>
            <a:pPr marL="0" indent="0">
              <a:buNone/>
            </a:pPr>
            <a:r>
              <a:rPr lang="en-AU" sz="2800" b="1" dirty="0" smtClean="0"/>
              <a:t>    Q [</a:t>
            </a:r>
            <a:r>
              <a:rPr lang="en-AU" sz="2800" b="1" dirty="0" err="1" smtClean="0"/>
              <a:t>pertanyaan</a:t>
            </a:r>
            <a:r>
              <a:rPr lang="en-AU" sz="2800" b="1" dirty="0" smtClean="0"/>
              <a:t>]</a:t>
            </a:r>
            <a:endParaRPr lang="en-AU" sz="2800" b="1" dirty="0"/>
          </a:p>
          <a:p>
            <a:pPr marL="0" indent="0">
              <a:buNone/>
            </a:pPr>
            <a:endParaRPr lang="en-AU" sz="2800" b="1" dirty="0" smtClean="0"/>
          </a:p>
          <a:p>
            <a:pPr marL="0" indent="0">
              <a:buNone/>
            </a:pPr>
            <a:endParaRPr lang="en-AU" sz="2800" b="1" dirty="0" smtClean="0"/>
          </a:p>
          <a:p>
            <a:pPr marL="0" indent="0">
              <a:buNone/>
            </a:pPr>
            <a:endParaRPr lang="en-AU" sz="2800" b="1" dirty="0"/>
          </a:p>
          <a:p>
            <a:pPr>
              <a:buFont typeface="Arial" charset="0"/>
              <a:buChar char="•"/>
            </a:pPr>
            <a:r>
              <a:rPr lang="en-AU" sz="2800" dirty="0" err="1" smtClean="0"/>
              <a:t>Tujuan</a:t>
            </a:r>
            <a:r>
              <a:rPr lang="en-AU" sz="2800" dirty="0" smtClean="0"/>
              <a:t> </a:t>
            </a:r>
            <a:r>
              <a:rPr lang="en-AU" sz="2800" dirty="0" err="1" smtClean="0"/>
              <a:t>dan</a:t>
            </a:r>
            <a:r>
              <a:rPr lang="en-AU" sz="2800" dirty="0" smtClean="0"/>
              <a:t> </a:t>
            </a:r>
            <a:r>
              <a:rPr lang="en-AU" sz="2800" dirty="0" err="1" smtClean="0"/>
              <a:t>Kapan</a:t>
            </a:r>
            <a:r>
              <a:rPr lang="en-AU" sz="2800" dirty="0" smtClean="0"/>
              <a:t> </a:t>
            </a:r>
            <a:r>
              <a:rPr lang="en-AU" sz="2800" dirty="0" smtClean="0">
                <a:sym typeface="Wingdings" pitchFamily="2" charset="2"/>
              </a:rPr>
              <a:t> </a:t>
            </a:r>
            <a:r>
              <a:rPr lang="en-AU" sz="2800" dirty="0" err="1" smtClean="0">
                <a:sym typeface="Wingdings" pitchFamily="2" charset="2"/>
              </a:rPr>
              <a:t>Digunakan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untuk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mengajukan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suatu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pertanyaan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jika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tidak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ada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sumber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informasi</a:t>
            </a:r>
            <a:r>
              <a:rPr lang="en-AU" sz="2800" dirty="0">
                <a:sym typeface="Wingdings" pitchFamily="2" charset="2"/>
              </a:rPr>
              <a:t> lain yang </a:t>
            </a:r>
            <a:r>
              <a:rPr lang="en-AU" sz="2800" dirty="0" err="1">
                <a:sym typeface="Wingdings" pitchFamily="2" charset="2"/>
              </a:rPr>
              <a:t>tersedia</a:t>
            </a:r>
            <a:r>
              <a:rPr lang="en-AU" sz="2800" dirty="0">
                <a:sym typeface="Wingdings" pitchFamily="2" charset="2"/>
              </a:rPr>
              <a:t>, </a:t>
            </a:r>
            <a:r>
              <a:rPr lang="en-AU" sz="2800" dirty="0" err="1">
                <a:sym typeface="Wingdings" pitchFamily="2" charset="2"/>
              </a:rPr>
              <a:t>untuk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memberikan</a:t>
            </a:r>
            <a:r>
              <a:rPr lang="en-AU" sz="2800" dirty="0">
                <a:sym typeface="Wingdings" pitchFamily="2" charset="2"/>
              </a:rPr>
              <a:t> saran </a:t>
            </a:r>
            <a:r>
              <a:rPr lang="en-AU" sz="2800" dirty="0" err="1">
                <a:sym typeface="Wingdings" pitchFamily="2" charset="2"/>
              </a:rPr>
              <a:t>atau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umpan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balik</a:t>
            </a:r>
            <a:r>
              <a:rPr lang="en-AU" sz="2800" dirty="0">
                <a:sym typeface="Wingdings" pitchFamily="2" charset="2"/>
              </a:rPr>
              <a:t>. </a:t>
            </a:r>
            <a:endParaRPr lang="en-AU" sz="28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Pesan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>
                <a:sym typeface="Wingdings" pitchFamily="2" charset="2"/>
              </a:rPr>
              <a:t>Q </a:t>
            </a:r>
            <a:r>
              <a:rPr lang="en-AU" sz="2800" dirty="0" err="1">
                <a:sym typeface="Wingdings" pitchFamily="2" charset="2"/>
              </a:rPr>
              <a:t>dikirim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ke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Koordinator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L</a:t>
            </a:r>
            <a:r>
              <a:rPr lang="en-AU" sz="2800" dirty="0" err="1" smtClean="0">
                <a:sym typeface="Wingdings" pitchFamily="2" charset="2"/>
              </a:rPr>
              <a:t>okal</a:t>
            </a:r>
            <a:r>
              <a:rPr lang="en-AU" sz="2800" dirty="0" smtClean="0">
                <a:sym typeface="Wingdings" pitchFamily="2" charset="2"/>
              </a:rPr>
              <a:t> (</a:t>
            </a:r>
            <a:r>
              <a:rPr lang="en-AU" sz="2800" dirty="0" err="1" smtClean="0">
                <a:sym typeface="Wingdings" pitchFamily="2" charset="2"/>
              </a:rPr>
              <a:t>Kabupaten</a:t>
            </a:r>
            <a:r>
              <a:rPr lang="en-AU" sz="2800" dirty="0" smtClean="0">
                <a:sym typeface="Wingdings" pitchFamily="2" charset="2"/>
              </a:rPr>
              <a:t>/Kota </a:t>
            </a:r>
            <a:r>
              <a:rPr lang="en-AU" sz="2800" dirty="0" err="1" smtClean="0">
                <a:sym typeface="Wingdings" pitchFamily="2" charset="2"/>
              </a:rPr>
              <a:t>dan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Provinsi</a:t>
            </a:r>
            <a:r>
              <a:rPr lang="en-AU" sz="2800" dirty="0" smtClean="0">
                <a:sym typeface="Wingdings" pitchFamily="2" charset="2"/>
              </a:rPr>
              <a:t>) </a:t>
            </a:r>
            <a:r>
              <a:rPr lang="en-AU" sz="2800" dirty="0" err="1" smtClean="0">
                <a:sym typeface="Wingdings" pitchFamily="2" charset="2"/>
              </a:rPr>
              <a:t>dan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K</a:t>
            </a:r>
            <a:r>
              <a:rPr lang="en-AU" sz="2800" dirty="0" err="1" smtClean="0">
                <a:sym typeface="Wingdings" pitchFamily="2" charset="2"/>
              </a:rPr>
              <a:t>oordinator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P</a:t>
            </a:r>
            <a:r>
              <a:rPr lang="en-AU" sz="2800" dirty="0" err="1" smtClean="0">
                <a:sym typeface="Wingdings" pitchFamily="2" charset="2"/>
              </a:rPr>
              <a:t>usat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dan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harus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>
                <a:sym typeface="Wingdings" pitchFamily="2" charset="2"/>
              </a:rPr>
              <a:t>dijawab</a:t>
            </a:r>
            <a:r>
              <a:rPr lang="en-AU" sz="2800" dirty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dengan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menghubungi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langsung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kepada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penanya</a:t>
            </a:r>
            <a:r>
              <a:rPr lang="en-AU" sz="2800" dirty="0" smtClean="0">
                <a:sym typeface="Wingdings" pitchFamily="2" charset="2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Jawaban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Pesan</a:t>
            </a:r>
            <a:r>
              <a:rPr lang="en-AU" sz="2800" dirty="0" smtClean="0">
                <a:sym typeface="Wingdings" pitchFamily="2" charset="2"/>
              </a:rPr>
              <a:t> Q </a:t>
            </a:r>
            <a:r>
              <a:rPr lang="en-AU" sz="2800" dirty="0" err="1" smtClean="0">
                <a:sym typeface="Wingdings" pitchFamily="2" charset="2"/>
              </a:rPr>
              <a:t>akan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dijawab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oleh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Koordinator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secara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berjenjang</a:t>
            </a:r>
            <a:endParaRPr lang="en-AU" sz="2800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</a:pPr>
            <a:r>
              <a:rPr lang="en-AU" sz="2800" dirty="0" err="1" smtClean="0">
                <a:sym typeface="Wingdings" pitchFamily="2" charset="2"/>
              </a:rPr>
              <a:t>Siapa</a:t>
            </a:r>
            <a:r>
              <a:rPr lang="en-AU" sz="2800" dirty="0" smtClean="0">
                <a:sym typeface="Wingdings" pitchFamily="2" charset="2"/>
              </a:rPr>
              <a:t>  </a:t>
            </a:r>
            <a:r>
              <a:rPr lang="en-AU" sz="2800" dirty="0" err="1" smtClean="0">
                <a:sym typeface="Wingdings" pitchFamily="2" charset="2"/>
              </a:rPr>
              <a:t>Pelsa</a:t>
            </a:r>
            <a:r>
              <a:rPr lang="en-AU" sz="2800" dirty="0" smtClean="0">
                <a:sym typeface="Wingdings" pitchFamily="2" charset="2"/>
              </a:rPr>
              <a:t>, </a:t>
            </a:r>
            <a:r>
              <a:rPr lang="en-AU" sz="2800" dirty="0" err="1" smtClean="0">
                <a:sym typeface="Wingdings" pitchFamily="2" charset="2"/>
              </a:rPr>
              <a:t>Petugas</a:t>
            </a:r>
            <a:r>
              <a:rPr lang="en-AU" sz="2800" dirty="0" smtClean="0">
                <a:sym typeface="Wingdings" pitchFamily="2" charset="2"/>
              </a:rPr>
              <a:t> </a:t>
            </a:r>
            <a:r>
              <a:rPr lang="en-AU" sz="2800" dirty="0" err="1" smtClean="0">
                <a:sym typeface="Wingdings" pitchFamily="2" charset="2"/>
              </a:rPr>
              <a:t>Dinas</a:t>
            </a:r>
            <a:r>
              <a:rPr lang="en-AU" sz="2800" dirty="0" smtClean="0">
                <a:sym typeface="Wingdings" pitchFamily="2" charset="2"/>
              </a:rPr>
              <a:t> (</a:t>
            </a:r>
            <a:r>
              <a:rPr lang="en-AU" sz="2800" dirty="0" err="1" smtClean="0">
                <a:sym typeface="Wingdings" pitchFamily="2" charset="2"/>
              </a:rPr>
              <a:t>Medik</a:t>
            </a:r>
            <a:r>
              <a:rPr lang="en-AU" sz="2800" dirty="0" smtClean="0">
                <a:sym typeface="Wingdings" pitchFamily="2" charset="2"/>
              </a:rPr>
              <a:t>/</a:t>
            </a:r>
            <a:r>
              <a:rPr lang="en-AU" sz="2800" dirty="0" err="1" smtClean="0">
                <a:sym typeface="Wingdings" pitchFamily="2" charset="2"/>
              </a:rPr>
              <a:t>Paramedik</a:t>
            </a:r>
            <a:r>
              <a:rPr lang="en-AU" sz="2800" dirty="0" smtClean="0">
                <a:sym typeface="Wingdings" pitchFamily="2" charset="2"/>
              </a:rPr>
              <a:t>)</a:t>
            </a:r>
            <a:endParaRPr lang="en-AU" sz="2800" dirty="0"/>
          </a:p>
          <a:p>
            <a:pPr marL="0" indent="0">
              <a:buNone/>
            </a:pPr>
            <a:endParaRPr lang="en-AU" sz="2400" b="1" dirty="0" smtClean="0"/>
          </a:p>
        </p:txBody>
      </p:sp>
      <p:sp>
        <p:nvSpPr>
          <p:cNvPr id="4" name="Rectangular Callout 3"/>
          <p:cNvSpPr/>
          <p:nvPr/>
        </p:nvSpPr>
        <p:spPr>
          <a:xfrm>
            <a:off x="1091786" y="1556792"/>
            <a:ext cx="2736304" cy="648072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smtClean="0"/>
              <a:t>Text </a:t>
            </a:r>
            <a:r>
              <a:rPr lang="en-AU" sz="2400" dirty="0" err="1" smtClean="0"/>
              <a:t>Pertanyaan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6450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 SMS:</a:t>
            </a:r>
            <a:r>
              <a:rPr lang="en-US" dirty="0"/>
              <a:t> </a:t>
            </a:r>
            <a:r>
              <a:rPr lang="en-US" sz="3600" dirty="0" smtClean="0"/>
              <a:t>Q </a:t>
            </a:r>
            <a:r>
              <a:rPr lang="en-US" sz="3600" dirty="0" err="1" smtClean="0"/>
              <a:t>apa</a:t>
            </a:r>
            <a:r>
              <a:rPr lang="en-US" sz="3600" dirty="0" smtClean="0"/>
              <a:t> </a:t>
            </a:r>
            <a:r>
              <a:rPr lang="en-US" sz="3600" dirty="0" err="1" smtClean="0"/>
              <a:t>gejala</a:t>
            </a:r>
            <a:r>
              <a:rPr lang="en-US" sz="3600" dirty="0" smtClean="0"/>
              <a:t> </a:t>
            </a:r>
            <a:r>
              <a:rPr lang="en-US" sz="3600" dirty="0" err="1"/>
              <a:t>penyakit</a:t>
            </a:r>
            <a:r>
              <a:rPr lang="en-US" sz="3600" dirty="0"/>
              <a:t> </a:t>
            </a:r>
            <a:r>
              <a:rPr lang="en-US" sz="3600" dirty="0" smtClean="0"/>
              <a:t>Scabies?</a:t>
            </a:r>
          </a:p>
          <a:p>
            <a:r>
              <a:rPr lang="en-US" dirty="0" err="1" smtClean="0"/>
              <a:t>Balasan</a:t>
            </a:r>
            <a:r>
              <a:rPr lang="en-US" dirty="0" smtClean="0"/>
              <a:t> </a:t>
            </a:r>
            <a:r>
              <a:rPr lang="en-US" dirty="0"/>
              <a:t>SMS 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/>
              <a:t>kasih</a:t>
            </a:r>
            <a:r>
              <a:rPr lang="en-US" dirty="0"/>
              <a:t>. </a:t>
            </a:r>
            <a:r>
              <a:rPr lang="en-US" dirty="0" err="1"/>
              <a:t>Pertanyaan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dikirim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koordinator</a:t>
            </a:r>
            <a:r>
              <a:rPr lang="en-US" dirty="0"/>
              <a:t> </a:t>
            </a:r>
            <a:r>
              <a:rPr lang="en-US" dirty="0" err="1" smtClean="0"/>
              <a:t>iSIKHNAS</a:t>
            </a:r>
            <a:r>
              <a:rPr lang="en-US" dirty="0" smtClean="0"/>
              <a:t>.</a:t>
            </a:r>
          </a:p>
          <a:p>
            <a:pPr lvl="1"/>
            <a:r>
              <a:rPr lang="en-AU" dirty="0" err="1" smtClean="0">
                <a:sym typeface="Wingdings" pitchFamily="2" charset="2"/>
              </a:rPr>
              <a:t>Jawaban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Pesan</a:t>
            </a:r>
            <a:r>
              <a:rPr lang="en-AU" dirty="0" smtClean="0">
                <a:sym typeface="Wingdings" pitchFamily="2" charset="2"/>
              </a:rPr>
              <a:t> Q </a:t>
            </a:r>
            <a:r>
              <a:rPr lang="en-AU" dirty="0" err="1" smtClean="0">
                <a:sym typeface="Wingdings" pitchFamily="2" charset="2"/>
              </a:rPr>
              <a:t>akan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dijawab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oleh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Koordinator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secara</a:t>
            </a:r>
            <a:r>
              <a:rPr lang="en-AU" dirty="0" smtClean="0">
                <a:sym typeface="Wingdings" pitchFamily="2" charset="2"/>
              </a:rPr>
              <a:t> </a:t>
            </a:r>
            <a:r>
              <a:rPr lang="en-AU" dirty="0" err="1" smtClean="0">
                <a:sym typeface="Wingdings" pitchFamily="2" charset="2"/>
              </a:rPr>
              <a:t>berjenjang</a:t>
            </a:r>
            <a:endParaRPr lang="en-AU" dirty="0" smtClean="0">
              <a:sym typeface="Wingdings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Right Arrow Callout 6"/>
          <p:cNvSpPr/>
          <p:nvPr/>
        </p:nvSpPr>
        <p:spPr>
          <a:xfrm>
            <a:off x="3163515" y="1595016"/>
            <a:ext cx="2088232" cy="720080"/>
          </a:xfrm>
          <a:prstGeom prst="leftRightArrowCallout">
            <a:avLst>
              <a:gd name="adj1" fmla="val 17063"/>
              <a:gd name="adj2" fmla="val 25000"/>
              <a:gd name="adj3" fmla="val 25000"/>
              <a:gd name="adj4" fmla="val 5237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400" dirty="0" smtClean="0">
                <a:solidFill>
                  <a:schemeClr val="tx1"/>
                </a:solidFill>
              </a:rPr>
              <a:t>Sindroma prioritas</a:t>
            </a:r>
            <a:r>
              <a:rPr lang="en-AU" sz="14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3800896" y="824464"/>
            <a:ext cx="836387" cy="50405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PELSA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2636963" y="1754677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 smtClean="0"/>
              <a:t>YA</a:t>
            </a:r>
            <a:endParaRPr lang="en-A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251747" y="1767010"/>
            <a:ext cx="80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TIDAK</a:t>
            </a:r>
            <a:endParaRPr lang="en-AU" sz="2000" dirty="0"/>
          </a:p>
        </p:txBody>
      </p:sp>
      <p:sp>
        <p:nvSpPr>
          <p:cNvPr id="21" name="Flowchart: Process 20"/>
          <p:cNvSpPr/>
          <p:nvPr/>
        </p:nvSpPr>
        <p:spPr>
          <a:xfrm>
            <a:off x="3789436" y="2855156"/>
            <a:ext cx="836387" cy="504056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DINAS</a:t>
            </a:r>
            <a:endParaRPr lang="en-AU" dirty="0"/>
          </a:p>
        </p:txBody>
      </p:sp>
      <p:sp>
        <p:nvSpPr>
          <p:cNvPr id="31" name="Down Arrow 30"/>
          <p:cNvSpPr/>
          <p:nvPr/>
        </p:nvSpPr>
        <p:spPr>
          <a:xfrm>
            <a:off x="3971297" y="3408154"/>
            <a:ext cx="472663" cy="452688"/>
          </a:xfrm>
          <a:prstGeom prst="downArrow">
            <a:avLst>
              <a:gd name="adj1" fmla="val 44503"/>
              <a:gd name="adj2" fmla="val 50000"/>
            </a:avLst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/>
          <p:cNvSpPr/>
          <p:nvPr/>
        </p:nvSpPr>
        <p:spPr>
          <a:xfrm>
            <a:off x="3600490" y="4035074"/>
            <a:ext cx="1152129" cy="5554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R</a:t>
            </a:r>
          </a:p>
          <a:p>
            <a:pPr algn="ctr"/>
            <a:r>
              <a:rPr lang="en-AU" dirty="0" err="1" smtClean="0"/>
              <a:t>Respons</a:t>
            </a:r>
            <a:endParaRPr lang="en-AU" dirty="0"/>
          </a:p>
        </p:txBody>
      </p:sp>
      <p:sp>
        <p:nvSpPr>
          <p:cNvPr id="48" name="Flowchart: Process 47"/>
          <p:cNvSpPr/>
          <p:nvPr/>
        </p:nvSpPr>
        <p:spPr>
          <a:xfrm>
            <a:off x="4725195" y="2397859"/>
            <a:ext cx="836387" cy="50405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tx1"/>
                </a:solidFill>
              </a:rPr>
              <a:t>U</a:t>
            </a:r>
            <a:endParaRPr lang="en-AU" b="1" dirty="0"/>
          </a:p>
        </p:txBody>
      </p:sp>
      <p:sp>
        <p:nvSpPr>
          <p:cNvPr id="49" name="Flowchart: Process 48"/>
          <p:cNvSpPr/>
          <p:nvPr/>
        </p:nvSpPr>
        <p:spPr>
          <a:xfrm>
            <a:off x="2794833" y="2387501"/>
            <a:ext cx="836387" cy="50405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</a:t>
            </a:r>
            <a:endParaRPr lang="en-AU" b="1" dirty="0"/>
          </a:p>
        </p:txBody>
      </p:sp>
      <p:sp>
        <p:nvSpPr>
          <p:cNvPr id="51" name="Bent-Up Arrow 50"/>
          <p:cNvSpPr/>
          <p:nvPr/>
        </p:nvSpPr>
        <p:spPr>
          <a:xfrm rot="5400000">
            <a:off x="3140436" y="2944804"/>
            <a:ext cx="467705" cy="513863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Bent-Up Arrow 51"/>
          <p:cNvSpPr/>
          <p:nvPr/>
        </p:nvSpPr>
        <p:spPr>
          <a:xfrm rot="16200000" flipH="1">
            <a:off x="4760963" y="2941764"/>
            <a:ext cx="467705" cy="513863"/>
          </a:xfrm>
          <a:prstGeom prst="ben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/>
          <p:cNvSpPr/>
          <p:nvPr/>
        </p:nvSpPr>
        <p:spPr>
          <a:xfrm>
            <a:off x="5619567" y="2387102"/>
            <a:ext cx="761812" cy="5148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PNEG</a:t>
            </a:r>
          </a:p>
          <a:p>
            <a:pPr algn="ctr"/>
            <a:endParaRPr lang="en-AU" dirty="0"/>
          </a:p>
        </p:txBody>
      </p:sp>
      <p:sp>
        <p:nvSpPr>
          <p:cNvPr id="30" name="Rectangle 33"/>
          <p:cNvSpPr/>
          <p:nvPr/>
        </p:nvSpPr>
        <p:spPr>
          <a:xfrm>
            <a:off x="5193107" y="3909784"/>
            <a:ext cx="1356800" cy="80600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OB</a:t>
            </a:r>
            <a:r>
              <a:rPr lang="en-AU" dirty="0" smtClean="0"/>
              <a:t> </a:t>
            </a:r>
            <a:r>
              <a:rPr lang="id-ID" dirty="0" smtClean="0"/>
              <a:t>Pengobatan</a:t>
            </a:r>
            <a:endParaRPr lang="en-AU" dirty="0"/>
          </a:p>
        </p:txBody>
      </p:sp>
      <p:sp>
        <p:nvSpPr>
          <p:cNvPr id="33" name="Rectangle 34"/>
          <p:cNvSpPr/>
          <p:nvPr/>
        </p:nvSpPr>
        <p:spPr>
          <a:xfrm>
            <a:off x="2007873" y="4035074"/>
            <a:ext cx="1152129" cy="5683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LAB</a:t>
            </a:r>
            <a:r>
              <a:rPr lang="en-AU" dirty="0" smtClean="0"/>
              <a:t> </a:t>
            </a:r>
          </a:p>
          <a:p>
            <a:pPr algn="ctr"/>
            <a:r>
              <a:rPr lang="en-AU" dirty="0" err="1" smtClean="0"/>
              <a:t>Spe</a:t>
            </a:r>
            <a:r>
              <a:rPr lang="id-ID" dirty="0" smtClean="0"/>
              <a:t>s</a:t>
            </a:r>
            <a:r>
              <a:rPr lang="en-AU" dirty="0" err="1" smtClean="0"/>
              <a:t>imen</a:t>
            </a:r>
            <a:endParaRPr lang="en-AU" dirty="0"/>
          </a:p>
        </p:txBody>
      </p:sp>
      <p:sp>
        <p:nvSpPr>
          <p:cNvPr id="36" name="Down Arrow 52"/>
          <p:cNvSpPr/>
          <p:nvPr/>
        </p:nvSpPr>
        <p:spPr>
          <a:xfrm>
            <a:off x="3882486" y="4793371"/>
            <a:ext cx="621935" cy="793225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37" name="Rectangle 53"/>
          <p:cNvSpPr/>
          <p:nvPr/>
        </p:nvSpPr>
        <p:spPr>
          <a:xfrm>
            <a:off x="3624777" y="5664038"/>
            <a:ext cx="1152129" cy="5683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 smtClean="0">
                <a:solidFill>
                  <a:schemeClr val="tx1"/>
                </a:solidFill>
              </a:rPr>
              <a:t>PK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42337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32656"/>
            <a:ext cx="7992888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HAPUS</a:t>
            </a:r>
          </a:p>
          <a:p>
            <a:pPr marL="0" indent="0">
              <a:buNone/>
            </a:pPr>
            <a:r>
              <a:rPr lang="en-US" b="1" dirty="0" smtClean="0"/>
              <a:t>H [</a:t>
            </a:r>
            <a:r>
              <a:rPr lang="en-US" b="1" dirty="0" err="1" smtClean="0"/>
              <a:t>Jenis</a:t>
            </a:r>
            <a:r>
              <a:rPr lang="en-US" b="1" dirty="0" smtClean="0"/>
              <a:t> </a:t>
            </a:r>
            <a:r>
              <a:rPr lang="en-US" b="1" dirty="0" err="1" smtClean="0"/>
              <a:t>Pesan</a:t>
            </a:r>
            <a:r>
              <a:rPr lang="en-US" b="1" dirty="0" smtClean="0"/>
              <a:t>]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Menghapus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sms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terakhir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dikirim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pelapor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sesuai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jenis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pesan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akan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dihapus</a:t>
            </a:r>
            <a:endParaRPr lang="en-US" dirty="0"/>
          </a:p>
          <a:p>
            <a:r>
              <a:rPr lang="en-US" dirty="0" err="1"/>
              <a:t>Kapan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menghapus</a:t>
            </a:r>
            <a:r>
              <a:rPr lang="en-US" dirty="0" smtClean="0"/>
              <a:t> </a:t>
            </a:r>
            <a:r>
              <a:rPr lang="en-US" dirty="0" err="1" smtClean="0"/>
              <a:t>sms</a:t>
            </a:r>
            <a:r>
              <a:rPr lang="en-US" dirty="0" smtClean="0"/>
              <a:t> yang </a:t>
            </a:r>
            <a:r>
              <a:rPr lang="en-US" dirty="0" err="1" smtClean="0"/>
              <a:t>terakhir</a:t>
            </a:r>
            <a:r>
              <a:rPr lang="en-US" dirty="0" smtClean="0"/>
              <a:t> </a:t>
            </a:r>
            <a:r>
              <a:rPr lang="en-US" dirty="0" err="1" smtClean="0"/>
              <a:t>dikirimkan</a:t>
            </a:r>
            <a:endParaRPr lang="en-US" dirty="0"/>
          </a:p>
          <a:p>
            <a:r>
              <a:rPr lang="en-US" dirty="0" err="1"/>
              <a:t>Siapa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Peternak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Pelsa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Petugas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Dinas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1820611" y="1777812"/>
            <a:ext cx="1998222" cy="564293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Jenis</a:t>
            </a:r>
            <a:r>
              <a:rPr lang="en-AU" sz="2400" dirty="0"/>
              <a:t> </a:t>
            </a:r>
            <a:r>
              <a:rPr lang="en-AU" sz="2400" dirty="0" err="1"/>
              <a:t>Pesan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513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1600200"/>
            <a:ext cx="797245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err="1" smtClean="0"/>
              <a:t>Contoh</a:t>
            </a:r>
            <a:r>
              <a:rPr lang="en-US" sz="4400" dirty="0" smtClean="0"/>
              <a:t> </a:t>
            </a:r>
          </a:p>
          <a:p>
            <a:r>
              <a:rPr lang="en-US" sz="4400" dirty="0" smtClean="0"/>
              <a:t>H U</a:t>
            </a:r>
          </a:p>
          <a:p>
            <a:pPr lvl="1"/>
            <a:r>
              <a:rPr lang="en-US" sz="4400" dirty="0" err="1" smtClean="0"/>
              <a:t>Balasan</a:t>
            </a:r>
            <a:r>
              <a:rPr lang="en-US" sz="4400" dirty="0" smtClean="0"/>
              <a:t> SMS : </a:t>
            </a:r>
            <a:r>
              <a:rPr lang="en-US" sz="4400" dirty="0" err="1" smtClean="0"/>
              <a:t>Pesan</a:t>
            </a:r>
            <a:r>
              <a:rPr lang="en-US" sz="4400" dirty="0" smtClean="0"/>
              <a:t> “U MC SP 2” </a:t>
            </a:r>
            <a:r>
              <a:rPr lang="en-US" sz="4400" dirty="0" err="1" smtClean="0"/>
              <a:t>dikirim</a:t>
            </a:r>
            <a:r>
              <a:rPr lang="en-US" sz="4400" dirty="0" smtClean="0"/>
              <a:t> </a:t>
            </a:r>
            <a:r>
              <a:rPr lang="en-US" sz="4400" dirty="0" err="1" smtClean="0"/>
              <a:t>pada</a:t>
            </a:r>
            <a:r>
              <a:rPr lang="en-US" sz="4400" dirty="0" smtClean="0"/>
              <a:t> 12/10/2013 09:10 </a:t>
            </a:r>
            <a:r>
              <a:rPr lang="en-US" sz="4400" dirty="0" err="1" smtClean="0"/>
              <a:t>telah</a:t>
            </a:r>
            <a:r>
              <a:rPr lang="en-US" sz="4400" dirty="0" smtClean="0"/>
              <a:t> </a:t>
            </a:r>
            <a:r>
              <a:rPr lang="en-US" sz="4400" dirty="0" err="1" smtClean="0"/>
              <a:t>dihapus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397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04666"/>
            <a:ext cx="8352928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NOMOR GANTI TELEPON</a:t>
            </a:r>
          </a:p>
          <a:p>
            <a:pPr marL="0" indent="0">
              <a:buNone/>
            </a:pPr>
            <a:r>
              <a:rPr lang="en-US" b="1" dirty="0" smtClean="0"/>
              <a:t>N [</a:t>
            </a:r>
            <a:r>
              <a:rPr lang="en-US" b="1" dirty="0" err="1" smtClean="0"/>
              <a:t>Kode</a:t>
            </a:r>
            <a:r>
              <a:rPr lang="en-US" b="1" dirty="0" smtClean="0"/>
              <a:t> </a:t>
            </a:r>
            <a:r>
              <a:rPr lang="en-US" b="1" dirty="0" err="1" smtClean="0"/>
              <a:t>Rahasia</a:t>
            </a:r>
            <a:r>
              <a:rPr lang="en-US" b="1" dirty="0" smtClean="0"/>
              <a:t>]</a:t>
            </a:r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Mengganti</a:t>
            </a:r>
            <a:r>
              <a:rPr lang="en-US" dirty="0" smtClean="0"/>
              <a:t> </a:t>
            </a:r>
            <a:r>
              <a:rPr lang="en-US" dirty="0" err="1" smtClean="0"/>
              <a:t>nomor</a:t>
            </a:r>
            <a:r>
              <a:rPr lang="en-US" dirty="0" smtClean="0"/>
              <a:t> HP</a:t>
            </a:r>
            <a:endParaRPr lang="en-US" dirty="0"/>
          </a:p>
          <a:p>
            <a:r>
              <a:rPr lang="en-US" dirty="0" err="1"/>
              <a:t>Kapan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nomor</a:t>
            </a:r>
            <a:r>
              <a:rPr lang="en-US" dirty="0" smtClean="0"/>
              <a:t> HP </a:t>
            </a:r>
            <a:r>
              <a:rPr lang="en-US" dirty="0" err="1" smtClean="0"/>
              <a:t>baru</a:t>
            </a:r>
            <a:endParaRPr lang="en-US" dirty="0" smtClean="0"/>
          </a:p>
          <a:p>
            <a:r>
              <a:rPr lang="en-US" dirty="0" err="1" smtClean="0"/>
              <a:t>Siapa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Peternak</a:t>
            </a:r>
            <a:r>
              <a:rPr lang="en-US" dirty="0" smtClean="0"/>
              <a:t>, </a:t>
            </a:r>
            <a:r>
              <a:rPr lang="en-US" dirty="0" err="1"/>
              <a:t>Pelsa</a:t>
            </a:r>
            <a:r>
              <a:rPr lang="en-US" dirty="0"/>
              <a:t>, </a:t>
            </a: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 smtClean="0"/>
              <a:t>Dinas</a:t>
            </a:r>
            <a:r>
              <a:rPr lang="en-US" dirty="0" smtClean="0"/>
              <a:t>, </a:t>
            </a:r>
            <a:r>
              <a:rPr lang="en-US" dirty="0" err="1" smtClean="0"/>
              <a:t>Koordinator</a:t>
            </a:r>
            <a:r>
              <a:rPr lang="en-US" dirty="0" smtClean="0"/>
              <a:t>/</a:t>
            </a:r>
            <a:r>
              <a:rPr lang="en-US" dirty="0" err="1" smtClean="0"/>
              <a:t>Siapapun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1793170" y="1772818"/>
            <a:ext cx="2559947" cy="723235"/>
          </a:xfrm>
          <a:prstGeom prst="wedgeRectCallout">
            <a:avLst>
              <a:gd name="adj1" fmla="val -16306"/>
              <a:gd name="adj2" fmla="val -780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 err="1"/>
              <a:t>Kode</a:t>
            </a:r>
            <a:r>
              <a:rPr lang="en-AU" sz="2400" dirty="0"/>
              <a:t> </a:t>
            </a:r>
            <a:r>
              <a:rPr lang="en-AU" sz="2400" dirty="0" err="1"/>
              <a:t>Rahasia</a:t>
            </a:r>
            <a:r>
              <a:rPr lang="en-AU" sz="2400" dirty="0"/>
              <a:t> </a:t>
            </a:r>
            <a:r>
              <a:rPr lang="en-AU" sz="2400" dirty="0" err="1"/>
              <a:t>dari</a:t>
            </a:r>
            <a:r>
              <a:rPr lang="en-AU" sz="2400" dirty="0"/>
              <a:t> </a:t>
            </a:r>
            <a:r>
              <a:rPr lang="en-AU" sz="2400" dirty="0" err="1"/>
              <a:t>iSIKHNAS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0710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208912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Contoh</a:t>
            </a:r>
            <a:r>
              <a:rPr lang="en-US" dirty="0" smtClean="0"/>
              <a:t>:</a:t>
            </a:r>
          </a:p>
          <a:p>
            <a:r>
              <a:rPr lang="en-US" dirty="0" smtClean="0"/>
              <a:t>N (</a:t>
            </a:r>
            <a:r>
              <a:rPr lang="en-US" dirty="0" err="1" smtClean="0"/>
              <a:t>Kirim</a:t>
            </a:r>
            <a:r>
              <a:rPr lang="en-US" dirty="0" smtClean="0"/>
              <a:t> N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Nomor</a:t>
            </a:r>
            <a:r>
              <a:rPr lang="en-US" dirty="0" smtClean="0"/>
              <a:t> HP lama)</a:t>
            </a:r>
          </a:p>
          <a:p>
            <a:pPr lvl="1" algn="just"/>
            <a:r>
              <a:rPr lang="en-US" sz="3200" dirty="0" err="1" smtClean="0"/>
              <a:t>Balasan</a:t>
            </a:r>
            <a:r>
              <a:rPr lang="en-US" sz="3200" dirty="0" smtClean="0"/>
              <a:t> SMS : </a:t>
            </a:r>
            <a:r>
              <a:rPr lang="en-US" sz="3200" dirty="0" err="1" smtClean="0"/>
              <a:t>Terima</a:t>
            </a:r>
            <a:r>
              <a:rPr lang="en-US" sz="3200" dirty="0" smtClean="0"/>
              <a:t> </a:t>
            </a:r>
            <a:r>
              <a:rPr lang="en-US" sz="3200" dirty="0" err="1"/>
              <a:t>kasih</a:t>
            </a:r>
            <a:r>
              <a:rPr lang="en-US" sz="3200" dirty="0"/>
              <a:t>.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mengaktifkan</a:t>
            </a:r>
            <a:r>
              <a:rPr lang="en-US" sz="3200" dirty="0"/>
              <a:t> </a:t>
            </a:r>
            <a:r>
              <a:rPr lang="en-US" sz="3200" dirty="0" err="1"/>
              <a:t>nomor</a:t>
            </a:r>
            <a:r>
              <a:rPr lang="en-US" sz="3200" dirty="0"/>
              <a:t> </a:t>
            </a:r>
            <a:r>
              <a:rPr lang="en-US" sz="3200" dirty="0" err="1"/>
              <a:t>baru</a:t>
            </a:r>
            <a:r>
              <a:rPr lang="en-US" sz="3200" dirty="0"/>
              <a:t> </a:t>
            </a:r>
            <a:r>
              <a:rPr lang="en-US" sz="3200" dirty="0" err="1"/>
              <a:t>silahkan</a:t>
            </a:r>
            <a:r>
              <a:rPr lang="en-US" sz="3200" dirty="0"/>
              <a:t> </a:t>
            </a:r>
            <a:r>
              <a:rPr lang="en-US" sz="3200" dirty="0" err="1" smtClean="0"/>
              <a:t>mengirimkan</a:t>
            </a:r>
            <a:r>
              <a:rPr lang="en-US" sz="3200" dirty="0" smtClean="0"/>
              <a:t> </a:t>
            </a:r>
            <a:r>
              <a:rPr lang="en-US" sz="3200" dirty="0" err="1"/>
              <a:t>kode</a:t>
            </a:r>
            <a:r>
              <a:rPr lang="en-US" sz="3200" dirty="0"/>
              <a:t> N 833883 </a:t>
            </a:r>
            <a:r>
              <a:rPr lang="en-US" sz="3200" dirty="0" err="1"/>
              <a:t>melalui</a:t>
            </a:r>
            <a:r>
              <a:rPr lang="en-US" sz="3200" dirty="0"/>
              <a:t> </a:t>
            </a:r>
            <a:r>
              <a:rPr lang="en-US" sz="3200" dirty="0" err="1"/>
              <a:t>nomor</a:t>
            </a:r>
            <a:r>
              <a:rPr lang="en-US" sz="3200" dirty="0"/>
              <a:t> </a:t>
            </a:r>
            <a:r>
              <a:rPr lang="en-US" sz="3200" dirty="0" err="1"/>
              <a:t>telepon</a:t>
            </a:r>
            <a:r>
              <a:rPr lang="en-US" sz="3200" dirty="0"/>
              <a:t> </a:t>
            </a:r>
            <a:r>
              <a:rPr lang="en-US" sz="3200" dirty="0" err="1"/>
              <a:t>tersebut</a:t>
            </a:r>
            <a:r>
              <a:rPr lang="en-US" sz="3200" dirty="0" smtClean="0"/>
              <a:t>.</a:t>
            </a:r>
          </a:p>
          <a:p>
            <a:r>
              <a:rPr lang="en-US" dirty="0"/>
              <a:t>N </a:t>
            </a:r>
            <a:r>
              <a:rPr lang="en-US" dirty="0" smtClean="0"/>
              <a:t>833883 (</a:t>
            </a:r>
            <a:r>
              <a:rPr lang="en-US" dirty="0" err="1" smtClean="0"/>
              <a:t>Kirim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ode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omor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)</a:t>
            </a:r>
          </a:p>
          <a:p>
            <a:pPr lvl="1"/>
            <a:r>
              <a:rPr lang="en-US" sz="3200" dirty="0" err="1"/>
              <a:t>Balasan</a:t>
            </a:r>
            <a:r>
              <a:rPr lang="en-US" sz="3200" dirty="0"/>
              <a:t> SMS : </a:t>
            </a:r>
            <a:r>
              <a:rPr lang="en-US" sz="3200" dirty="0" err="1"/>
              <a:t>Terima</a:t>
            </a:r>
            <a:r>
              <a:rPr lang="en-US" sz="3200" dirty="0"/>
              <a:t> </a:t>
            </a:r>
            <a:r>
              <a:rPr lang="en-US" sz="3200" dirty="0" err="1"/>
              <a:t>kasih</a:t>
            </a:r>
            <a:r>
              <a:rPr lang="en-US" sz="3200" dirty="0"/>
              <a:t>. </a:t>
            </a:r>
            <a:r>
              <a:rPr lang="en-US" sz="3200" dirty="0" err="1" smtClean="0"/>
              <a:t>Nomor</a:t>
            </a:r>
            <a:r>
              <a:rPr lang="en-US" sz="3200" dirty="0" smtClean="0"/>
              <a:t> </a:t>
            </a:r>
            <a:r>
              <a:rPr lang="en-US" sz="3200" dirty="0" err="1" smtClean="0"/>
              <a:t>telepon</a:t>
            </a:r>
            <a:r>
              <a:rPr lang="en-US" sz="3200" dirty="0" smtClean="0"/>
              <a:t> </a:t>
            </a:r>
            <a:r>
              <a:rPr lang="en-US" sz="3200" dirty="0" err="1" smtClean="0"/>
              <a:t>baru</a:t>
            </a:r>
            <a:r>
              <a:rPr lang="en-US" sz="3200" dirty="0" smtClean="0"/>
              <a:t> </a:t>
            </a:r>
            <a:r>
              <a:rPr lang="en-US" sz="3200" dirty="0" err="1" smtClean="0"/>
              <a:t>anda</a:t>
            </a:r>
            <a:r>
              <a:rPr lang="en-US" sz="3200" dirty="0" smtClean="0"/>
              <a:t> 081367876543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250825" y="908050"/>
            <a:ext cx="8642350" cy="5257800"/>
          </a:xfrm>
        </p:spPr>
        <p:txBody>
          <a:bodyPr/>
          <a:lstStyle/>
          <a:p>
            <a:pPr marL="449263" lvl="1" indent="-449263" eaLnBrk="1" hangingPunct="1">
              <a:buFont typeface="Arial" charset="0"/>
              <a:buNone/>
              <a:defRPr/>
            </a:pPr>
            <a:r>
              <a:rPr lang="en-US" altLang="en-US" sz="3200" dirty="0" err="1" smtClean="0">
                <a:latin typeface="+mj-lt"/>
              </a:rPr>
              <a:t>Apa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dimaksud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dengan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b="1" dirty="0" err="1" smtClean="0">
                <a:latin typeface="+mj-lt"/>
              </a:rPr>
              <a:t>kasus</a:t>
            </a:r>
            <a:r>
              <a:rPr lang="en-US" altLang="en-US" sz="3200" b="1" dirty="0" smtClean="0">
                <a:latin typeface="+mj-lt"/>
              </a:rPr>
              <a:t> </a:t>
            </a:r>
            <a:r>
              <a:rPr lang="en-US" altLang="en-US" sz="3200" dirty="0" smtClean="0">
                <a:latin typeface="+mj-lt"/>
              </a:rPr>
              <a:t>? </a:t>
            </a:r>
          </a:p>
          <a:p>
            <a:pPr marL="457200" lvl="2" indent="-457200" eaLnBrk="1" hangingPunct="1">
              <a:defRPr/>
            </a:pPr>
            <a:r>
              <a:rPr lang="en-US" altLang="en-US" sz="3200" dirty="0" err="1" smtClean="0">
                <a:latin typeface="+mj-lt"/>
              </a:rPr>
              <a:t>adalah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suatu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kejadian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masalah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penyakit</a:t>
            </a:r>
            <a:r>
              <a:rPr lang="en-US" altLang="en-US" sz="3200" dirty="0" smtClean="0">
                <a:latin typeface="+mj-lt"/>
              </a:rPr>
              <a:t> </a:t>
            </a:r>
          </a:p>
          <a:p>
            <a:pPr marL="1371600" lvl="5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3200" dirty="0" err="1" smtClean="0">
                <a:latin typeface="+mj-lt"/>
              </a:rPr>
              <a:t>Pada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satu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lebih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hewan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memiliki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kemiripan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masalah</a:t>
            </a:r>
            <a:r>
              <a:rPr lang="en-US" altLang="en-US" sz="3200" dirty="0" smtClean="0">
                <a:latin typeface="+mj-lt"/>
              </a:rPr>
              <a:t> </a:t>
            </a:r>
          </a:p>
          <a:p>
            <a:pPr marL="1371600" lvl="5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3200" dirty="0" smtClean="0">
                <a:latin typeface="+mj-lt"/>
              </a:rPr>
              <a:t>Di </a:t>
            </a:r>
            <a:r>
              <a:rPr lang="en-US" altLang="en-US" sz="3200" dirty="0" err="1" smtClean="0">
                <a:latin typeface="+mj-lt"/>
              </a:rPr>
              <a:t>lokasi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 (</a:t>
            </a:r>
            <a:r>
              <a:rPr lang="en-US" altLang="en-US" sz="3200" dirty="0" err="1" smtClean="0">
                <a:latin typeface="+mj-lt"/>
              </a:rPr>
              <a:t>desa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peternakan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, </a:t>
            </a:r>
            <a:r>
              <a:rPr lang="en-US" altLang="en-US" sz="3200" dirty="0" err="1" smtClean="0">
                <a:latin typeface="+mj-lt"/>
              </a:rPr>
              <a:t>tapi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belum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tentu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pemilik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) </a:t>
            </a:r>
          </a:p>
          <a:p>
            <a:pPr marL="1371600" lvl="5" indent="-457200">
              <a:buFont typeface="Wingdings" panose="05000000000000000000" pitchFamily="2" charset="2"/>
              <a:buChar char="§"/>
              <a:defRPr/>
            </a:pPr>
            <a:r>
              <a:rPr lang="en-US" altLang="en-US" sz="3200" dirty="0" err="1" smtClean="0">
                <a:latin typeface="+mj-lt"/>
              </a:rPr>
              <a:t>Pada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waktu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kejadian</a:t>
            </a:r>
            <a:r>
              <a:rPr lang="en-US" altLang="en-US" sz="3200" dirty="0" smtClean="0">
                <a:latin typeface="+mj-lt"/>
              </a:rPr>
              <a:t> yang </a:t>
            </a:r>
            <a:r>
              <a:rPr lang="en-US" altLang="en-US" sz="3200" dirty="0" err="1" smtClean="0">
                <a:latin typeface="+mj-lt"/>
              </a:rPr>
              <a:t>sama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atau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hampir</a:t>
            </a:r>
            <a:r>
              <a:rPr lang="en-US" altLang="en-US" sz="3200" dirty="0" smtClean="0">
                <a:latin typeface="+mj-lt"/>
              </a:rPr>
              <a:t> </a:t>
            </a:r>
            <a:r>
              <a:rPr lang="en-US" altLang="en-US" sz="3200" dirty="0" err="1" smtClean="0">
                <a:latin typeface="+mj-lt"/>
              </a:rPr>
              <a:t>bersamaan</a:t>
            </a:r>
            <a:r>
              <a:rPr lang="en-US" altLang="en-US" sz="3200" dirty="0" smtClean="0">
                <a:latin typeface="+mj-lt"/>
              </a:rPr>
              <a:t> </a:t>
            </a:r>
            <a:endParaRPr lang="id-ID" altLang="en-US" sz="3200" dirty="0" smtClean="0">
              <a:latin typeface="+mj-lt"/>
            </a:endParaRPr>
          </a:p>
          <a:p>
            <a:pPr lvl="3" eaLnBrk="1" hangingPunct="1">
              <a:defRPr/>
            </a:pPr>
            <a:endParaRPr lang="en-US" altLang="en-US" sz="2400" dirty="0" smtClean="0">
              <a:latin typeface="Arial" charset="0"/>
            </a:endParaRPr>
          </a:p>
          <a:p>
            <a:pPr lvl="2" eaLnBrk="1" hangingPunct="1">
              <a:buFont typeface="Arial" charset="0"/>
              <a:buNone/>
              <a:defRPr/>
            </a:pPr>
            <a:endParaRPr lang="en-US" altLang="en-US" dirty="0" smtClean="0">
              <a:latin typeface="Arial" charset="0"/>
            </a:endParaRPr>
          </a:p>
        </p:txBody>
      </p:sp>
      <p:sp>
        <p:nvSpPr>
          <p:cNvPr id="11267" name="Title 1"/>
          <p:cNvSpPr txBox="1">
            <a:spLocks/>
          </p:cNvSpPr>
          <p:nvPr/>
        </p:nvSpPr>
        <p:spPr bwMode="auto">
          <a:xfrm>
            <a:off x="628650" y="203200"/>
            <a:ext cx="8229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id-ID" sz="2800"/>
              <a:t>Lanjutan....................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124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263525" lvl="2" indent="-263525" eaLnBrk="1" hangingPunct="1">
              <a:defRPr/>
            </a:pPr>
            <a:r>
              <a:rPr lang="en-US" altLang="en-US" sz="4400" dirty="0" err="1" smtClean="0">
                <a:latin typeface="+mj-lt"/>
              </a:rPr>
              <a:t>Hanya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dibutuhkan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satu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laporan</a:t>
            </a:r>
            <a:r>
              <a:rPr lang="en-US" altLang="en-US" sz="4400" dirty="0" smtClean="0">
                <a:latin typeface="+mj-lt"/>
              </a:rPr>
              <a:t> per </a:t>
            </a:r>
            <a:r>
              <a:rPr lang="en-US" altLang="en-US" sz="4400" dirty="0" err="1" smtClean="0">
                <a:latin typeface="+mj-lt"/>
              </a:rPr>
              <a:t>kejadian</a:t>
            </a:r>
            <a:r>
              <a:rPr lang="en-US" altLang="en-US" sz="4400" dirty="0" smtClean="0">
                <a:latin typeface="+mj-lt"/>
              </a:rPr>
              <a:t> (</a:t>
            </a:r>
            <a:r>
              <a:rPr lang="en-US" altLang="en-US" sz="4400" dirty="0" err="1" smtClean="0">
                <a:latin typeface="+mj-lt"/>
              </a:rPr>
              <a:t>peristiwa</a:t>
            </a:r>
            <a:r>
              <a:rPr lang="en-US" altLang="en-US" sz="4400" dirty="0" smtClean="0">
                <a:latin typeface="+mj-lt"/>
              </a:rPr>
              <a:t> </a:t>
            </a:r>
            <a:r>
              <a:rPr lang="en-US" altLang="en-US" sz="4400" dirty="0" err="1" smtClean="0">
                <a:latin typeface="+mj-lt"/>
              </a:rPr>
              <a:t>penyakit</a:t>
            </a:r>
            <a:r>
              <a:rPr lang="en-US" altLang="en-US" sz="4400" dirty="0" smtClean="0">
                <a:latin typeface="+mj-lt"/>
              </a:rPr>
              <a:t>).</a:t>
            </a:r>
          </a:p>
          <a:p>
            <a:pPr marL="720725" lvl="3" indent="-263525" eaLnBrk="1" hangingPunct="1">
              <a:defRPr/>
            </a:pPr>
            <a:r>
              <a:rPr lang="en-US" altLang="en-US" sz="4000" b="1" dirty="0" err="1" smtClean="0">
                <a:latin typeface="+mj-lt"/>
              </a:rPr>
              <a:t>Jangan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membuat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laporan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terpisah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untuk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setiap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individu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hewan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ketika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ada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beberapa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hewan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dengan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 smtClean="0">
                <a:latin typeface="+mj-lt"/>
              </a:rPr>
              <a:t>masalah</a:t>
            </a:r>
            <a:r>
              <a:rPr lang="en-US" altLang="en-US" sz="4000" dirty="0" smtClean="0">
                <a:latin typeface="+mj-lt"/>
              </a:rPr>
              <a:t> yang </a:t>
            </a:r>
            <a:r>
              <a:rPr lang="en-US" altLang="en-US" sz="4000" dirty="0" err="1" smtClean="0">
                <a:latin typeface="+mj-lt"/>
              </a:rPr>
              <a:t>sama</a:t>
            </a:r>
            <a:r>
              <a:rPr lang="en-US" altLang="en-US" sz="4000" dirty="0" smtClean="0">
                <a:latin typeface="+mj-lt"/>
              </a:rPr>
              <a:t> </a:t>
            </a:r>
          </a:p>
          <a:p>
            <a:pPr>
              <a:defRPr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580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6"/>
          <a:stretch/>
        </p:blipFill>
        <p:spPr>
          <a:xfrm>
            <a:off x="5051672" y="2911051"/>
            <a:ext cx="1157288" cy="3091895"/>
          </a:xfrm>
        </p:spPr>
      </p:pic>
      <p:sp>
        <p:nvSpPr>
          <p:cNvPr id="9" name="Arc 8"/>
          <p:cNvSpPr/>
          <p:nvPr/>
        </p:nvSpPr>
        <p:spPr>
          <a:xfrm>
            <a:off x="5028947" y="4050218"/>
            <a:ext cx="1026114" cy="653004"/>
          </a:xfrm>
          <a:prstGeom prst="arc">
            <a:avLst>
              <a:gd name="adj1" fmla="val 69944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4950262" y="1594156"/>
            <a:ext cx="4213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err="1"/>
              <a:t>Pelsa</a:t>
            </a:r>
            <a:r>
              <a:rPr lang="en-AU" sz="3200" dirty="0"/>
              <a:t> </a:t>
            </a:r>
            <a:r>
              <a:rPr lang="en-AU" sz="3200" dirty="0" err="1"/>
              <a:t>melaporkan</a:t>
            </a:r>
            <a:endParaRPr lang="en-AU" sz="3200" dirty="0"/>
          </a:p>
          <a:p>
            <a:r>
              <a:rPr lang="en-AU" sz="3200" b="1" dirty="0"/>
              <a:t>P MMU ay 10</a:t>
            </a:r>
            <a:endParaRPr lang="fr-FR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2853226"/>
            <a:ext cx="2052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PNEG </a:t>
            </a:r>
            <a:r>
              <a:rPr lang="en-AU" sz="3200" b="1" dirty="0" err="1"/>
              <a:t>dari</a:t>
            </a:r>
            <a:r>
              <a:rPr lang="en-AU" sz="3200" b="1" dirty="0"/>
              <a:t> </a:t>
            </a:r>
            <a:r>
              <a:rPr lang="en-AU" sz="3200" b="1" dirty="0" err="1"/>
              <a:t>pelsa</a:t>
            </a:r>
            <a:r>
              <a:rPr lang="en-AU" sz="3200" b="1" dirty="0"/>
              <a:t> </a:t>
            </a:r>
            <a:r>
              <a:rPr lang="en-AU" sz="3200" b="1" dirty="0" err="1"/>
              <a:t>ini</a:t>
            </a:r>
            <a:r>
              <a:rPr lang="en-AU" sz="3200" b="1" dirty="0"/>
              <a:t> </a:t>
            </a:r>
            <a:r>
              <a:rPr lang="en-AU" sz="3200" b="1" dirty="0" err="1"/>
              <a:t>berarti</a:t>
            </a:r>
            <a:r>
              <a:rPr lang="en-AU" sz="3200" b="1" dirty="0"/>
              <a:t> </a:t>
            </a:r>
            <a:r>
              <a:rPr lang="en-AU" sz="3200" b="1" dirty="0" err="1"/>
              <a:t>bebas</a:t>
            </a:r>
            <a:r>
              <a:rPr lang="en-AU" sz="3200" b="1" dirty="0"/>
              <a:t> </a:t>
            </a:r>
            <a:r>
              <a:rPr lang="en-AU" sz="3200" b="1" dirty="0" err="1"/>
              <a:t>dari</a:t>
            </a:r>
            <a:r>
              <a:rPr lang="en-AU" sz="3200" b="1" dirty="0"/>
              <a:t> </a:t>
            </a:r>
            <a:r>
              <a:rPr lang="en-AU" sz="3200" b="1" dirty="0" err="1"/>
              <a:t>sindrom</a:t>
            </a:r>
            <a:r>
              <a:rPr lang="en-AU" sz="3200" b="1" dirty="0"/>
              <a:t> </a:t>
            </a:r>
            <a:r>
              <a:rPr lang="en-AU" sz="3200" b="1" dirty="0" err="1"/>
              <a:t>lainnya</a:t>
            </a:r>
            <a:endParaRPr lang="fr-FR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8"/>
          <a:stretch/>
        </p:blipFill>
        <p:spPr bwMode="auto">
          <a:xfrm>
            <a:off x="179511" y="1594247"/>
            <a:ext cx="4849435" cy="485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Pelaporan</a:t>
            </a:r>
            <a:r>
              <a:rPr lang="en-A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Negatif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4085</TotalTime>
  <Words>2582</Words>
  <Application>Microsoft Office PowerPoint</Application>
  <PresentationFormat>Tampilan Layar (4:3)</PresentationFormat>
  <Paragraphs>525</Paragraphs>
  <Slides>96</Slides>
  <Notes>39</Notes>
  <HiddenSlides>0</HiddenSlides>
  <MMClips>0</MMClips>
  <ScaleCrop>false</ScaleCrop>
  <HeadingPairs>
    <vt:vector size="6" baseType="variant">
      <vt:variant>
        <vt:lpstr>Font Dipakai</vt:lpstr>
      </vt:variant>
      <vt:variant>
        <vt:i4>7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96</vt:i4>
      </vt:variant>
    </vt:vector>
  </HeadingPairs>
  <TitlesOfParts>
    <vt:vector size="104" baseType="lpstr">
      <vt:lpstr>Arial Unicode MS</vt:lpstr>
      <vt:lpstr>Arial</vt:lpstr>
      <vt:lpstr>Calibri</vt:lpstr>
      <vt:lpstr>Lucida Handwriting</vt:lpstr>
      <vt:lpstr>Tahoma</vt:lpstr>
      <vt:lpstr>Times New Roman</vt:lpstr>
      <vt:lpstr>Wingdings</vt:lpstr>
      <vt:lpstr>Office Theme</vt:lpstr>
      <vt:lpstr>Presentasi PowerPoint</vt:lpstr>
      <vt:lpstr>Definisi Penting</vt:lpstr>
      <vt:lpstr>Tanda</vt:lpstr>
      <vt:lpstr>Sindrom Prioritas</vt:lpstr>
      <vt:lpstr>Penyakit</vt:lpstr>
      <vt:lpstr>Diagnosa</vt:lpstr>
      <vt:lpstr>Kelompok Pengguna</vt:lpstr>
      <vt:lpstr>Presentasi PowerPoint</vt:lpstr>
      <vt:lpstr>Presentasi PowerPoint</vt:lpstr>
      <vt:lpstr>Presentasi PowerPoint</vt:lpstr>
      <vt:lpstr>Nomor SMS  PELATIHAN iSIKHNAS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Beberapa SMS diawali dengan satu huruf </vt:lpstr>
      <vt:lpstr>Beberapa SMS diawali dengan beberapa huruf </vt:lpstr>
      <vt:lpstr>Kirimkan SMS ke iSIKHNAS</vt:lpstr>
      <vt:lpstr>Balasan dari iSIKHNAS</vt:lpstr>
      <vt:lpstr>Apa yang harus dilakukan?</vt:lpstr>
      <vt:lpstr>Apa yang harus dilakukan?</vt:lpstr>
      <vt:lpstr>SMS iSIKHNAS</vt:lpstr>
      <vt:lpstr>Kode standar</vt:lpstr>
      <vt:lpstr>Pemeriksaan sistem</vt:lpstr>
      <vt:lpstr>Presentasi PowerPoint</vt:lpstr>
      <vt:lpstr>Presentasi PowerPoint</vt:lpstr>
      <vt:lpstr>Presentasi PowerPoint</vt:lpstr>
      <vt:lpstr>PELAPORAN SMS</vt:lpstr>
      <vt:lpstr>Presentasi PowerPoint</vt:lpstr>
      <vt:lpstr>Sindrom Prioritas</vt:lpstr>
      <vt:lpstr>Sindrom prioritas GGA</vt:lpstr>
      <vt:lpstr>Sindrom prioritas GGA</vt:lpstr>
      <vt:lpstr>Presentasi PowerPoint</vt:lpstr>
      <vt:lpstr>Sindrom prioritas MMU</vt:lpstr>
      <vt:lpstr>Presentasi PowerPoint</vt:lpstr>
      <vt:lpstr>Presentasi PowerPoint</vt:lpstr>
      <vt:lpstr>Sindrom prioritas KGS</vt:lpstr>
      <vt:lpstr>Presentasi PowerPoint</vt:lpstr>
      <vt:lpstr>Sindrom prioritas MTD</vt:lpstr>
      <vt:lpstr>Presentasi PowerPoint</vt:lpstr>
      <vt:lpstr>Sindrom prioritas DMB</vt:lpstr>
      <vt:lpstr>Presentasi PowerPoint</vt:lpstr>
      <vt:lpstr>Sindrom prioritas PLL</vt:lpstr>
      <vt:lpstr>Sindrom prioritas PLB</vt:lpstr>
      <vt:lpstr>Apakah sindrom Prioritas?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Cari Kode Penyakit</vt:lpstr>
      <vt:lpstr>Cari Kode Lokasi</vt:lpstr>
      <vt:lpstr>   </vt:lpstr>
      <vt:lpstr>Presentasi PowerPoint</vt:lpstr>
      <vt:lpstr>Presentasi PowerPoint</vt:lpstr>
      <vt:lpstr>Presentasi PowerPoint</vt:lpstr>
      <vt:lpstr>Laporan Tanda Umum</vt:lpstr>
      <vt:lpstr>Laporan Tanda Umum</vt:lpstr>
      <vt:lpstr>Apakah sindrom Prioritas ?</vt:lpstr>
      <vt:lpstr>Sindrom Prioritas</vt:lpstr>
      <vt:lpstr>Presentasi PowerPoint</vt:lpstr>
      <vt:lpstr>Presentasi PowerPoint</vt:lpstr>
      <vt:lpstr> </vt:lpstr>
      <vt:lpstr>Presentasi PowerPoint</vt:lpstr>
      <vt:lpstr>Presentasi PowerPoint</vt:lpstr>
      <vt:lpstr>Pelaporan Negatif</vt:lpstr>
      <vt:lpstr>Pelaporan Negatif</vt:lpstr>
      <vt:lpstr>Skenario Pelaporan Tanda Umum  &amp; Sindrom Prioritas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Pelaporan Negatif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JKTCMK-DMX0001</dc:creator>
  <cp:lastModifiedBy>admin aluisius</cp:lastModifiedBy>
  <cp:revision>275</cp:revision>
  <dcterms:created xsi:type="dcterms:W3CDTF">2013-03-15T18:03:41Z</dcterms:created>
  <dcterms:modified xsi:type="dcterms:W3CDTF">2014-11-07T04:57:43Z</dcterms:modified>
</cp:coreProperties>
</file>